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8" r:id="rId3"/>
    <p:sldId id="388" r:id="rId4"/>
    <p:sldId id="430" r:id="rId5"/>
    <p:sldId id="270" r:id="rId6"/>
    <p:sldId id="403" r:id="rId7"/>
    <p:sldId id="404" r:id="rId8"/>
    <p:sldId id="405" r:id="rId9"/>
    <p:sldId id="406" r:id="rId10"/>
    <p:sldId id="408" r:id="rId11"/>
    <p:sldId id="409" r:id="rId12"/>
    <p:sldId id="407" r:id="rId13"/>
    <p:sldId id="410" r:id="rId14"/>
    <p:sldId id="411" r:id="rId15"/>
    <p:sldId id="412" r:id="rId16"/>
    <p:sldId id="391" r:id="rId17"/>
    <p:sldId id="269" r:id="rId18"/>
    <p:sldId id="271" r:id="rId19"/>
    <p:sldId id="272" r:id="rId20"/>
    <p:sldId id="389" r:id="rId21"/>
    <p:sldId id="390" r:id="rId22"/>
    <p:sldId id="273" r:id="rId23"/>
    <p:sldId id="275" r:id="rId24"/>
    <p:sldId id="276" r:id="rId25"/>
    <p:sldId id="278" r:id="rId26"/>
    <p:sldId id="338" r:id="rId27"/>
    <p:sldId id="279" r:id="rId28"/>
    <p:sldId id="277" r:id="rId29"/>
    <p:sldId id="288" r:id="rId30"/>
    <p:sldId id="290" r:id="rId31"/>
    <p:sldId id="394" r:id="rId32"/>
    <p:sldId id="266" r:id="rId33"/>
    <p:sldId id="280" r:id="rId34"/>
    <p:sldId id="350" r:id="rId35"/>
    <p:sldId id="351" r:id="rId36"/>
    <p:sldId id="396" r:id="rId37"/>
    <p:sldId id="397" r:id="rId38"/>
    <p:sldId id="398" r:id="rId39"/>
    <p:sldId id="399" r:id="rId40"/>
    <p:sldId id="400" r:id="rId41"/>
    <p:sldId id="401" r:id="rId42"/>
    <p:sldId id="402" r:id="rId43"/>
    <p:sldId id="413" r:id="rId44"/>
    <p:sldId id="417" r:id="rId45"/>
    <p:sldId id="418" r:id="rId46"/>
    <p:sldId id="419" r:id="rId47"/>
    <p:sldId id="420" r:id="rId48"/>
    <p:sldId id="421" r:id="rId49"/>
    <p:sldId id="422" r:id="rId50"/>
    <p:sldId id="423" r:id="rId51"/>
    <p:sldId id="424" r:id="rId52"/>
    <p:sldId id="425" r:id="rId53"/>
    <p:sldId id="426" r:id="rId54"/>
    <p:sldId id="427" r:id="rId55"/>
    <p:sldId id="429" r:id="rId56"/>
    <p:sldId id="428" r:id="rId57"/>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pos="3940" userDrawn="1">
          <p15:clr>
            <a:srgbClr val="A4A3A4"/>
          </p15:clr>
        </p15:guide>
        <p15:guide id="4" orient="horz" pos="2160">
          <p15:clr>
            <a:srgbClr val="A4A3A4"/>
          </p15:clr>
        </p15:guide>
      </p15:sldGuideLst>
    </p:ext>
    <p:ext uri="{2D200454-40CA-4A62-9FC3-DE9A4176ACB9}">
      <p15:notesGuideLst xmlns:p15="http://schemas.microsoft.com/office/powerpoint/2012/main">
        <p15:guide id="1" orient="horz" pos="3340" userDrawn="1">
          <p15:clr>
            <a:srgbClr val="A4A3A4"/>
          </p15:clr>
        </p15:guide>
        <p15:guide id="2" pos="2096" userDrawn="1">
          <p15:clr>
            <a:srgbClr val="A4A3A4"/>
          </p15:clr>
        </p15:guide>
        <p15:guide id="3" orient="horz" pos="3133" userDrawn="1">
          <p15:clr>
            <a:srgbClr val="A4A3A4"/>
          </p15:clr>
        </p15:guide>
        <p15:guide id="4"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63555" autoAdjust="0"/>
  </p:normalViewPr>
  <p:slideViewPr>
    <p:cSldViewPr snapToGrid="0">
      <p:cViewPr varScale="1">
        <p:scale>
          <a:sx n="47" d="100"/>
          <a:sy n="47" d="100"/>
        </p:scale>
        <p:origin x="1314" y="48"/>
      </p:cViewPr>
      <p:guideLst>
        <p:guide pos="3840"/>
        <p:guide pos="3940"/>
        <p:guide orient="horz" pos="2160"/>
      </p:guideLst>
    </p:cSldViewPr>
  </p:slideViewPr>
  <p:outlineViewPr>
    <p:cViewPr>
      <p:scale>
        <a:sx n="33" d="100"/>
        <a:sy n="33" d="100"/>
      </p:scale>
      <p:origin x="0" y="-2934"/>
    </p:cViewPr>
  </p:outlineViewPr>
  <p:notesTextViewPr>
    <p:cViewPr>
      <p:scale>
        <a:sx n="125" d="100"/>
        <a:sy n="125" d="100"/>
      </p:scale>
      <p:origin x="0" y="0"/>
    </p:cViewPr>
  </p:notesTextViewPr>
  <p:notesViewPr>
    <p:cSldViewPr snapToGrid="0">
      <p:cViewPr>
        <p:scale>
          <a:sx n="100" d="100"/>
          <a:sy n="100" d="100"/>
        </p:scale>
        <p:origin x="-984" y="1500"/>
      </p:cViewPr>
      <p:guideLst>
        <p:guide orient="horz" pos="3340"/>
        <p:guide pos="2096"/>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 Id="rId9" Type="http://schemas.openxmlformats.org/officeDocument/2006/relationships/image" Target="../media/image8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0.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80.wmf"/><Relationship Id="rId4" Type="http://schemas.openxmlformats.org/officeDocument/2006/relationships/image" Target="../media/image9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80.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9.wmf"/><Relationship Id="rId2" Type="http://schemas.openxmlformats.org/officeDocument/2006/relationships/image" Target="../media/image104.wmf"/><Relationship Id="rId1" Type="http://schemas.openxmlformats.org/officeDocument/2006/relationships/image" Target="../media/image80.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80.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image" Target="../media/image117.wmf"/><Relationship Id="rId7" Type="http://schemas.openxmlformats.org/officeDocument/2006/relationships/image" Target="../media/image121.wmf"/><Relationship Id="rId2" Type="http://schemas.openxmlformats.org/officeDocument/2006/relationships/image" Target="../media/image116.wmf"/><Relationship Id="rId1" Type="http://schemas.openxmlformats.org/officeDocument/2006/relationships/image" Target="../media/image80.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24.wmf"/><Relationship Id="rId7" Type="http://schemas.openxmlformats.org/officeDocument/2006/relationships/image" Target="../media/image128.emf"/><Relationship Id="rId2" Type="http://schemas.openxmlformats.org/officeDocument/2006/relationships/image" Target="../media/image123.wmf"/><Relationship Id="rId1" Type="http://schemas.openxmlformats.org/officeDocument/2006/relationships/image" Target="../media/image80.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image" Target="../media/image130.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image" Target="../media/image132.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emf"/><Relationship Id="rId4" Type="http://schemas.openxmlformats.org/officeDocument/2006/relationships/image" Target="../media/image142.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3.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48.wmf"/><Relationship Id="rId1" Type="http://schemas.openxmlformats.org/officeDocument/2006/relationships/image" Target="../media/image147.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150.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64.v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image" Target="../media/image158.wmf"/><Relationship Id="rId7" Type="http://schemas.openxmlformats.org/officeDocument/2006/relationships/image" Target="../media/image162.wmf"/><Relationship Id="rId2" Type="http://schemas.openxmlformats.org/officeDocument/2006/relationships/image" Target="../media/image157.wmf"/><Relationship Id="rId1" Type="http://schemas.openxmlformats.org/officeDocument/2006/relationships/image" Target="../media/image156.wmf"/><Relationship Id="rId6" Type="http://schemas.openxmlformats.org/officeDocument/2006/relationships/image" Target="../media/image161.wmf"/><Relationship Id="rId5" Type="http://schemas.openxmlformats.org/officeDocument/2006/relationships/image" Target="../media/image160.wmf"/><Relationship Id="rId10" Type="http://schemas.openxmlformats.org/officeDocument/2006/relationships/image" Target="../media/image164.wmf"/><Relationship Id="rId4" Type="http://schemas.openxmlformats.org/officeDocument/2006/relationships/image" Target="../media/image159.wmf"/><Relationship Id="rId9" Type="http://schemas.openxmlformats.org/officeDocument/2006/relationships/image" Target="../media/image120.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 Id="rId4" Type="http://schemas.openxmlformats.org/officeDocument/2006/relationships/image" Target="../media/image169.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171.wmf"/><Relationship Id="rId1" Type="http://schemas.openxmlformats.org/officeDocument/2006/relationships/image" Target="../media/image170.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72.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6639" tIns="48321" rIns="96639" bIns="48321" rtlCol="0"/>
          <a:lstStyle>
            <a:lvl1pPr algn="l">
              <a:defRPr sz="1300"/>
            </a:lvl1pPr>
          </a:lstStyle>
          <a:p>
            <a:endParaRPr lang="en-GB"/>
          </a:p>
        </p:txBody>
      </p:sp>
      <p:sp>
        <p:nvSpPr>
          <p:cNvPr id="3" name="Date Placeholder 2"/>
          <p:cNvSpPr>
            <a:spLocks noGrp="1"/>
          </p:cNvSpPr>
          <p:nvPr>
            <p:ph type="dt" idx="1"/>
          </p:nvPr>
        </p:nvSpPr>
        <p:spPr>
          <a:xfrm>
            <a:off x="3884614" y="0"/>
            <a:ext cx="2971800" cy="499091"/>
          </a:xfrm>
          <a:prstGeom prst="rect">
            <a:avLst/>
          </a:prstGeom>
        </p:spPr>
        <p:txBody>
          <a:bodyPr vert="horz" lIns="96639" tIns="48321" rIns="96639" bIns="48321" rtlCol="0"/>
          <a:lstStyle>
            <a:lvl1pPr algn="r">
              <a:defRPr sz="1300"/>
            </a:lvl1pPr>
          </a:lstStyle>
          <a:p>
            <a:fld id="{A7C5D692-E203-4118-8E17-180E2659F1D4}" type="datetimeFigureOut">
              <a:rPr lang="en-GB" smtClean="0"/>
              <a:pPr/>
              <a:t>07/03/2018</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6639" tIns="48321" rIns="96639" bIns="48321" rtlCol="0" anchor="ctr"/>
          <a:lstStyle/>
          <a:p>
            <a:endParaRPr lang="en-GB"/>
          </a:p>
        </p:txBody>
      </p:sp>
      <p:sp>
        <p:nvSpPr>
          <p:cNvPr id="5" name="Notes Placeholder 4"/>
          <p:cNvSpPr>
            <a:spLocks noGrp="1"/>
          </p:cNvSpPr>
          <p:nvPr>
            <p:ph type="body" sz="quarter" idx="3"/>
          </p:nvPr>
        </p:nvSpPr>
        <p:spPr>
          <a:xfrm>
            <a:off x="685800" y="4787131"/>
            <a:ext cx="5486400" cy="3916740"/>
          </a:xfrm>
          <a:prstGeom prst="rect">
            <a:avLst/>
          </a:prstGeom>
        </p:spPr>
        <p:txBody>
          <a:bodyPr vert="horz" lIns="96639" tIns="48321" rIns="96639" bIns="4832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8185"/>
            <a:ext cx="2971800" cy="499090"/>
          </a:xfrm>
          <a:prstGeom prst="rect">
            <a:avLst/>
          </a:prstGeom>
        </p:spPr>
        <p:txBody>
          <a:bodyPr vert="horz" lIns="96639" tIns="48321" rIns="96639" bIns="48321" rtlCol="0" anchor="b"/>
          <a:lstStyle>
            <a:lvl1pPr algn="l">
              <a:defRPr sz="1300"/>
            </a:lvl1pPr>
          </a:lstStyle>
          <a:p>
            <a:endParaRPr lang="en-GB"/>
          </a:p>
        </p:txBody>
      </p:sp>
      <p:sp>
        <p:nvSpPr>
          <p:cNvPr id="7" name="Slide Number Placeholder 6"/>
          <p:cNvSpPr>
            <a:spLocks noGrp="1"/>
          </p:cNvSpPr>
          <p:nvPr>
            <p:ph type="sldNum" sz="quarter" idx="5"/>
          </p:nvPr>
        </p:nvSpPr>
        <p:spPr>
          <a:xfrm>
            <a:off x="3884614" y="9448185"/>
            <a:ext cx="2971800" cy="499090"/>
          </a:xfrm>
          <a:prstGeom prst="rect">
            <a:avLst/>
          </a:prstGeom>
        </p:spPr>
        <p:txBody>
          <a:bodyPr vert="horz" lIns="96639" tIns="48321" rIns="96639" bIns="48321" rtlCol="0" anchor="b"/>
          <a:lstStyle>
            <a:lvl1pPr algn="r">
              <a:defRPr sz="1300"/>
            </a:lvl1pPr>
          </a:lstStyle>
          <a:p>
            <a:fld id="{1292D6E1-547C-47D4-99F7-12B271121DF9}" type="slidenum">
              <a:rPr lang="en-GB" smtClean="0"/>
              <a:pPr/>
              <a:t>‹#›</a:t>
            </a:fld>
            <a:endParaRPr lang="en-GB"/>
          </a:p>
        </p:txBody>
      </p:sp>
    </p:spTree>
    <p:extLst>
      <p:ext uri="{BB962C8B-B14F-4D97-AF65-F5344CB8AC3E}">
        <p14:creationId xmlns:p14="http://schemas.microsoft.com/office/powerpoint/2010/main" val="78382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vmlDrawing" Target="../drawings/vmlDrawing27.vml"/><Relationship Id="rId5" Type="http://schemas.openxmlformats.org/officeDocument/2006/relationships/image" Target="../media/image89.wmf"/><Relationship Id="rId4" Type="http://schemas.openxmlformats.org/officeDocument/2006/relationships/oleObject" Target="../embeddings/oleObject74.bin"/></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vmlDrawing" Target="../drawings/vmlDrawing29.vml"/><Relationship Id="rId5" Type="http://schemas.openxmlformats.org/officeDocument/2006/relationships/image" Target="../media/image89.wmf"/><Relationship Id="rId4" Type="http://schemas.openxmlformats.org/officeDocument/2006/relationships/oleObject" Target="../embeddings/oleObject82.bin"/></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vmlDrawing" Target="../drawings/vmlDrawing31.vml"/><Relationship Id="rId5" Type="http://schemas.openxmlformats.org/officeDocument/2006/relationships/image" Target="../media/image89.wmf"/><Relationship Id="rId4" Type="http://schemas.openxmlformats.org/officeDocument/2006/relationships/oleObject" Target="../embeddings/oleObject88.bin"/></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vmlDrawing" Target="../drawings/vmlDrawing33.vml"/><Relationship Id="rId5" Type="http://schemas.openxmlformats.org/officeDocument/2006/relationships/image" Target="../media/image89.wmf"/><Relationship Id="rId4" Type="http://schemas.openxmlformats.org/officeDocument/2006/relationships/oleObject" Target="../embeddings/oleObject97.bin"/></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vmlDrawing" Target="../drawings/vmlDrawing35.vml"/><Relationship Id="rId5" Type="http://schemas.openxmlformats.org/officeDocument/2006/relationships/image" Target="../media/image89.wmf"/><Relationship Id="rId4" Type="http://schemas.openxmlformats.org/officeDocument/2006/relationships/oleObject" Target="../embeddings/oleObject107.bin"/></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vmlDrawing" Target="../drawings/vmlDrawing37.vml"/><Relationship Id="rId5" Type="http://schemas.openxmlformats.org/officeDocument/2006/relationships/image" Target="../media/image89.wmf"/><Relationship Id="rId4" Type="http://schemas.openxmlformats.org/officeDocument/2006/relationships/oleObject" Target="../embeddings/oleObject115.bin"/></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vmlDrawing" Target="../drawings/vmlDrawing39.vml"/><Relationship Id="rId5" Type="http://schemas.openxmlformats.org/officeDocument/2006/relationships/image" Target="../media/image89.wmf"/><Relationship Id="rId4" Type="http://schemas.openxmlformats.org/officeDocument/2006/relationships/oleObject" Target="../embeddings/oleObject125.bin"/></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vmlDrawing" Target="../drawings/vmlDrawing41.vml"/><Relationship Id="rId5" Type="http://schemas.openxmlformats.org/officeDocument/2006/relationships/image" Target="../media/image89.wmf"/><Relationship Id="rId4" Type="http://schemas.openxmlformats.org/officeDocument/2006/relationships/oleObject" Target="../embeddings/oleObject135.bin"/></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vmlDrawing" Target="../drawings/vmlDrawing43.vml"/><Relationship Id="rId5" Type="http://schemas.openxmlformats.org/officeDocument/2006/relationships/image" Target="../media/image89.wmf"/><Relationship Id="rId4" Type="http://schemas.openxmlformats.org/officeDocument/2006/relationships/oleObject" Target="../embeddings/oleObject138.bin"/></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vmlDrawing" Target="../drawings/vmlDrawing45.vml"/><Relationship Id="rId5" Type="http://schemas.openxmlformats.org/officeDocument/2006/relationships/image" Target="../media/image89.wmf"/><Relationship Id="rId4" Type="http://schemas.openxmlformats.org/officeDocument/2006/relationships/oleObject" Target="../embeddings/oleObject140.bin"/></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vmlDrawing" Target="../drawings/vmlDrawing47.vml"/><Relationship Id="rId5" Type="http://schemas.openxmlformats.org/officeDocument/2006/relationships/image" Target="../media/image89.wmf"/><Relationship Id="rId4" Type="http://schemas.openxmlformats.org/officeDocument/2006/relationships/oleObject" Target="../embeddings/oleObject143.bin"/></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vmlDrawing" Target="../drawings/vmlDrawing49.vml"/><Relationship Id="rId5" Type="http://schemas.openxmlformats.org/officeDocument/2006/relationships/image" Target="../media/image89.wmf"/><Relationship Id="rId4" Type="http://schemas.openxmlformats.org/officeDocument/2006/relationships/oleObject" Target="../embeddings/oleObject147.bin"/></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vmlDrawing" Target="../drawings/vmlDrawing51.vml"/><Relationship Id="rId5" Type="http://schemas.openxmlformats.org/officeDocument/2006/relationships/image" Target="../media/image89.wmf"/><Relationship Id="rId4" Type="http://schemas.openxmlformats.org/officeDocument/2006/relationships/oleObject" Target="../embeddings/oleObject152.bin"/></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vmlDrawing" Target="../drawings/vmlDrawing53.vml"/><Relationship Id="rId5" Type="http://schemas.openxmlformats.org/officeDocument/2006/relationships/image" Target="../media/image89.wmf"/><Relationship Id="rId4" Type="http://schemas.openxmlformats.org/officeDocument/2006/relationships/oleObject" Target="../embeddings/oleObject155.bin"/></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vmlDrawing" Target="../drawings/vmlDrawing55.vml"/><Relationship Id="rId5" Type="http://schemas.openxmlformats.org/officeDocument/2006/relationships/image" Target="../media/image89.wmf"/><Relationship Id="rId4" Type="http://schemas.openxmlformats.org/officeDocument/2006/relationships/oleObject" Target="../embeddings/oleObject157.bin"/></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vmlDrawing" Target="../drawings/vmlDrawing57.vml"/><Relationship Id="rId5" Type="http://schemas.openxmlformats.org/officeDocument/2006/relationships/image" Target="../media/image89.wmf"/><Relationship Id="rId4" Type="http://schemas.openxmlformats.org/officeDocument/2006/relationships/oleObject" Target="../embeddings/oleObject160.bin"/></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vmlDrawing" Target="../drawings/vmlDrawing59.vml"/><Relationship Id="rId5" Type="http://schemas.openxmlformats.org/officeDocument/2006/relationships/image" Target="../media/image89.wmf"/><Relationship Id="rId4" Type="http://schemas.openxmlformats.org/officeDocument/2006/relationships/oleObject" Target="../embeddings/oleObject162.bin"/></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vmlDrawing" Target="../drawings/vmlDrawing61.vml"/><Relationship Id="rId5" Type="http://schemas.openxmlformats.org/officeDocument/2006/relationships/image" Target="../media/image89.wmf"/><Relationship Id="rId4" Type="http://schemas.openxmlformats.org/officeDocument/2006/relationships/oleObject" Target="../embeddings/oleObject166.bin"/></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vmlDrawing" Target="../drawings/vmlDrawing63.vml"/><Relationship Id="rId5" Type="http://schemas.openxmlformats.org/officeDocument/2006/relationships/image" Target="../media/image89.wmf"/><Relationship Id="rId4" Type="http://schemas.openxmlformats.org/officeDocument/2006/relationships/oleObject" Target="../embeddings/oleObject170.bin"/></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vmlDrawing" Target="../drawings/vmlDrawing65.vml"/><Relationship Id="rId5" Type="http://schemas.openxmlformats.org/officeDocument/2006/relationships/image" Target="../media/image89.wmf"/><Relationship Id="rId4" Type="http://schemas.openxmlformats.org/officeDocument/2006/relationships/oleObject" Target="../embeddings/oleObject181.bin"/></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vmlDrawing" Target="../drawings/vmlDrawing67.vml"/><Relationship Id="rId5" Type="http://schemas.openxmlformats.org/officeDocument/2006/relationships/image" Target="../media/image89.wmf"/><Relationship Id="rId4" Type="http://schemas.openxmlformats.org/officeDocument/2006/relationships/oleObject" Target="../embeddings/oleObject183.bin"/></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vmlDrawing" Target="../drawings/vmlDrawing69.vml"/><Relationship Id="rId5" Type="http://schemas.openxmlformats.org/officeDocument/2006/relationships/image" Target="../media/image89.wmf"/><Relationship Id="rId4" Type="http://schemas.openxmlformats.org/officeDocument/2006/relationships/oleObject" Target="../embeddings/oleObject188.bin"/></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vmlDrawing" Target="../drawings/vmlDrawing71.vml"/><Relationship Id="rId5" Type="http://schemas.openxmlformats.org/officeDocument/2006/relationships/image" Target="../media/image89.wmf"/><Relationship Id="rId4" Type="http://schemas.openxmlformats.org/officeDocument/2006/relationships/oleObject" Target="../embeddings/oleObject191.bin"/></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vmlDrawing" Target="../drawings/vmlDrawing73.vml"/><Relationship Id="rId5" Type="http://schemas.openxmlformats.org/officeDocument/2006/relationships/image" Target="../media/image89.wmf"/><Relationship Id="rId4" Type="http://schemas.openxmlformats.org/officeDocument/2006/relationships/oleObject" Target="../embeddings/oleObject193.bin"/></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8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1292D6E1-547C-47D4-99F7-12B271121DF9}" type="slidenum">
              <a:rPr lang="en-GB" smtClean="0"/>
              <a:pPr/>
              <a:t>1</a:t>
            </a:fld>
            <a:endParaRPr lang="en-GB"/>
          </a:p>
        </p:txBody>
      </p:sp>
    </p:spTree>
    <p:extLst>
      <p:ext uri="{BB962C8B-B14F-4D97-AF65-F5344CB8AC3E}">
        <p14:creationId xmlns:p14="http://schemas.microsoft.com/office/powerpoint/2010/main" val="72151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10</a:t>
            </a:fld>
            <a:endParaRPr lang="en-GB"/>
          </a:p>
        </p:txBody>
      </p:sp>
    </p:spTree>
    <p:extLst>
      <p:ext uri="{BB962C8B-B14F-4D97-AF65-F5344CB8AC3E}">
        <p14:creationId xmlns:p14="http://schemas.microsoft.com/office/powerpoint/2010/main" val="313311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11</a:t>
            </a:fld>
            <a:endParaRPr lang="en-GB"/>
          </a:p>
        </p:txBody>
      </p:sp>
    </p:spTree>
    <p:extLst>
      <p:ext uri="{BB962C8B-B14F-4D97-AF65-F5344CB8AC3E}">
        <p14:creationId xmlns:p14="http://schemas.microsoft.com/office/powerpoint/2010/main" val="2986089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12</a:t>
            </a:fld>
            <a:endParaRPr lang="en-GB"/>
          </a:p>
        </p:txBody>
      </p:sp>
    </p:spTree>
    <p:extLst>
      <p:ext uri="{BB962C8B-B14F-4D97-AF65-F5344CB8AC3E}">
        <p14:creationId xmlns:p14="http://schemas.microsoft.com/office/powerpoint/2010/main" val="154412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point P lies in a plane area </a:t>
            </a:r>
            <a:r>
              <a:rPr lang="en-GB" baseline="0" dirty="0" err="1" smtClean="0"/>
              <a:t>bouded</a:t>
            </a:r>
            <a:r>
              <a:rPr lang="en-GB" baseline="0" dirty="0" smtClean="0"/>
              <a:t> by a closed curve C. In the integration that define the curl, C is traversed such that the enclosed area is on the left. Then the component of the curl of A in the direction an is defined as eq.(1).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13</a:t>
            </a:fld>
            <a:endParaRPr lang="en-GB"/>
          </a:p>
        </p:txBody>
      </p:sp>
    </p:spTree>
    <p:extLst>
      <p:ext uri="{BB962C8B-B14F-4D97-AF65-F5344CB8AC3E}">
        <p14:creationId xmlns:p14="http://schemas.microsoft.com/office/powerpoint/2010/main" val="3715703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14</a:t>
            </a:fld>
            <a:endParaRPr lang="en-GB"/>
          </a:p>
        </p:txBody>
      </p:sp>
    </p:spTree>
    <p:extLst>
      <p:ext uri="{BB962C8B-B14F-4D97-AF65-F5344CB8AC3E}">
        <p14:creationId xmlns:p14="http://schemas.microsoft.com/office/powerpoint/2010/main" val="3202050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15</a:t>
            </a:fld>
            <a:endParaRPr lang="en-GB"/>
          </a:p>
        </p:txBody>
      </p:sp>
    </p:spTree>
    <p:extLst>
      <p:ext uri="{BB962C8B-B14F-4D97-AF65-F5344CB8AC3E}">
        <p14:creationId xmlns:p14="http://schemas.microsoft.com/office/powerpoint/2010/main" val="1068701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force on a charge q moving with velocity</a:t>
            </a:r>
            <a:r>
              <a:rPr lang="en-GB" baseline="0" dirty="0" smtClean="0"/>
              <a:t> v in the presence of an electric and magnetic field E, B is called the Lorentz force and is given by the equation 1.</a:t>
            </a:r>
          </a:p>
          <a:p>
            <a:r>
              <a:rPr lang="en-GB" baseline="0" dirty="0" smtClean="0"/>
              <a:t>Newton’s equation of motion is the equation 2 ( for non-relativistic speeds)</a:t>
            </a:r>
            <a:endParaRPr lang="en-GB"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16</a:t>
            </a:fld>
            <a:endParaRPr lang="en-GB"/>
          </a:p>
        </p:txBody>
      </p:sp>
    </p:spTree>
    <p:extLst>
      <p:ext uri="{BB962C8B-B14F-4D97-AF65-F5344CB8AC3E}">
        <p14:creationId xmlns:p14="http://schemas.microsoft.com/office/powerpoint/2010/main" val="3611530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 = electric field </a:t>
            </a:r>
            <a:r>
              <a:rPr lang="en-GB" baseline="0" dirty="0" smtClean="0"/>
              <a:t>(V/m)</a:t>
            </a:r>
          </a:p>
          <a:p>
            <a:r>
              <a:rPr lang="en-GB" baseline="0" dirty="0" smtClean="0"/>
              <a:t>H = magnetic field (A/m)</a:t>
            </a:r>
          </a:p>
          <a:p>
            <a:r>
              <a:rPr lang="en-GB" baseline="0" dirty="0" smtClean="0"/>
              <a:t>B = magnetic induction vector (</a:t>
            </a:r>
            <a:r>
              <a:rPr lang="en-GB" baseline="0" dirty="0" err="1" smtClean="0"/>
              <a:t>Wb</a:t>
            </a:r>
            <a:r>
              <a:rPr lang="en-GB" baseline="0" dirty="0" smtClean="0"/>
              <a:t>/m^2) or (T). 1T = 1(</a:t>
            </a:r>
            <a:r>
              <a:rPr lang="en-GB" baseline="0" dirty="0" err="1" smtClean="0"/>
              <a:t>Wb</a:t>
            </a:r>
            <a:r>
              <a:rPr lang="en-GB" baseline="0" dirty="0" smtClean="0"/>
              <a:t>/m^2)</a:t>
            </a:r>
          </a:p>
          <a:p>
            <a:r>
              <a:rPr lang="en-GB" baseline="0" dirty="0" smtClean="0"/>
              <a:t>D = electric induction vector or electric flux density C/m^2)</a:t>
            </a:r>
          </a:p>
          <a:p>
            <a:r>
              <a:rPr lang="el-GR" baseline="0" dirty="0" smtClean="0"/>
              <a:t>ρ</a:t>
            </a:r>
            <a:r>
              <a:rPr lang="en-GB" baseline="0" dirty="0" smtClean="0"/>
              <a:t> = volume density of electric charge (C/m^3)</a:t>
            </a:r>
          </a:p>
          <a:p>
            <a:r>
              <a:rPr lang="en-GB" dirty="0" smtClean="0"/>
              <a:t>J = surface density of current </a:t>
            </a:r>
            <a:r>
              <a:rPr lang="en-GB" baseline="0" dirty="0" smtClean="0"/>
              <a:t> (A/m^2)</a:t>
            </a:r>
          </a:p>
          <a:p>
            <a:r>
              <a:rPr lang="el-GR" baseline="0" dirty="0" smtClean="0"/>
              <a:t>ε</a:t>
            </a:r>
            <a:r>
              <a:rPr lang="en-GB" baseline="0" dirty="0" smtClean="0"/>
              <a:t>0 = permittivity of vacuum = (1/36</a:t>
            </a:r>
            <a:r>
              <a:rPr lang="el-GR" baseline="0" dirty="0" smtClean="0"/>
              <a:t>π</a:t>
            </a:r>
            <a:r>
              <a:rPr lang="en-GB" baseline="0" dirty="0" smtClean="0"/>
              <a:t>) x 10^(-9) F/m</a:t>
            </a:r>
          </a:p>
          <a:p>
            <a:r>
              <a:rPr lang="el-GR" baseline="0" dirty="0" smtClean="0"/>
              <a:t>μ</a:t>
            </a:r>
            <a:r>
              <a:rPr lang="en-GB" baseline="0" dirty="0" smtClean="0"/>
              <a:t>0 = permeability of vacuum = 4</a:t>
            </a:r>
            <a:r>
              <a:rPr lang="el-GR" baseline="0" dirty="0" smtClean="0"/>
              <a:t>π</a:t>
            </a:r>
            <a:r>
              <a:rPr lang="en-GB" baseline="0" dirty="0" smtClean="0"/>
              <a:t> x 10^(-7) H/m</a:t>
            </a:r>
            <a:endParaRPr lang="en-GB"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17</a:t>
            </a:fld>
            <a:endParaRPr lang="en-GB"/>
          </a:p>
        </p:txBody>
      </p:sp>
    </p:spTree>
    <p:extLst>
      <p:ext uri="{BB962C8B-B14F-4D97-AF65-F5344CB8AC3E}">
        <p14:creationId xmlns:p14="http://schemas.microsoft.com/office/powerpoint/2010/main" val="1246595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18</a:t>
            </a:fld>
            <a:endParaRPr lang="en-GB"/>
          </a:p>
        </p:txBody>
      </p:sp>
    </p:spTree>
    <p:extLst>
      <p:ext uri="{BB962C8B-B14F-4D97-AF65-F5344CB8AC3E}">
        <p14:creationId xmlns:p14="http://schemas.microsoft.com/office/powerpoint/2010/main" val="300927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19</a:t>
            </a:fld>
            <a:endParaRPr lang="en-GB"/>
          </a:p>
        </p:txBody>
      </p:sp>
    </p:spTree>
    <p:extLst>
      <p:ext uri="{BB962C8B-B14F-4D97-AF65-F5344CB8AC3E}">
        <p14:creationId xmlns:p14="http://schemas.microsoft.com/office/powerpoint/2010/main" val="175197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2</a:t>
            </a:fld>
            <a:endParaRPr lang="en-GB"/>
          </a:p>
        </p:txBody>
      </p:sp>
    </p:spTree>
    <p:extLst>
      <p:ext uri="{BB962C8B-B14F-4D97-AF65-F5344CB8AC3E}">
        <p14:creationId xmlns:p14="http://schemas.microsoft.com/office/powerpoint/2010/main" val="3940267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the first two equations  is used the convention that dl is an infinitesimal vector, tangent to the curve that "surrounds" the vector </a:t>
            </a:r>
            <a:r>
              <a:rPr lang="en-GB" dirty="0" err="1" smtClean="0"/>
              <a:t>dS</a:t>
            </a:r>
            <a:r>
              <a:rPr lang="en-GB" dirty="0" smtClean="0"/>
              <a:t>, following the rule of the right drill. In equations 3 and 4, </a:t>
            </a:r>
            <a:r>
              <a:rPr lang="en-GB" dirty="0" err="1" smtClean="0"/>
              <a:t>dS</a:t>
            </a:r>
            <a:r>
              <a:rPr lang="en-GB" dirty="0" smtClean="0"/>
              <a:t> represents an infinitesimal vector, always oriented towards the outside of the volume Ω. Σ</a:t>
            </a:r>
            <a:r>
              <a:rPr lang="en-GB" baseline="-25000" dirty="0" smtClean="0"/>
              <a:t>Ω</a:t>
            </a:r>
            <a:r>
              <a:rPr lang="en-GB" dirty="0" smtClean="0"/>
              <a:t> is the outer surface of the volume Ω.</a:t>
            </a:r>
          </a:p>
          <a:p>
            <a:r>
              <a:rPr lang="en-GB" dirty="0" smtClean="0"/>
              <a:t>Equation 5 is the integral form of the</a:t>
            </a:r>
            <a:r>
              <a:rPr lang="en-GB" baseline="0" dirty="0" smtClean="0"/>
              <a:t> charge</a:t>
            </a:r>
            <a:r>
              <a:rPr lang="en-GB" dirty="0" smtClean="0"/>
              <a:t> conservation law.</a:t>
            </a:r>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20</a:t>
            </a:fld>
            <a:endParaRPr lang="en-GB"/>
          </a:p>
        </p:txBody>
      </p:sp>
    </p:spTree>
    <p:extLst>
      <p:ext uri="{BB962C8B-B14F-4D97-AF65-F5344CB8AC3E}">
        <p14:creationId xmlns:p14="http://schemas.microsoft.com/office/powerpoint/2010/main" val="297528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21</a:t>
            </a:fld>
            <a:endParaRPr lang="en-GB"/>
          </a:p>
        </p:txBody>
      </p:sp>
    </p:spTree>
    <p:extLst>
      <p:ext uri="{BB962C8B-B14F-4D97-AF65-F5344CB8AC3E}">
        <p14:creationId xmlns:p14="http://schemas.microsoft.com/office/powerpoint/2010/main" val="2922965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 = complex amplitude of an </a:t>
            </a:r>
            <a:r>
              <a:rPr lang="en-US" dirty="0" err="1" smtClean="0"/>
              <a:t>armonic</a:t>
            </a:r>
            <a:r>
              <a:rPr lang="en-US" dirty="0" smtClean="0"/>
              <a:t> signal</a:t>
            </a:r>
            <a:r>
              <a:rPr lang="en-US" baseline="0" dirty="0" smtClean="0"/>
              <a:t> A(</a:t>
            </a:r>
            <a:r>
              <a:rPr lang="en-US" baseline="0" dirty="0" err="1" smtClean="0"/>
              <a:t>r,t</a:t>
            </a:r>
            <a:r>
              <a:rPr lang="en-US" baseline="0" dirty="0" smtClean="0"/>
              <a:t>). It is a </a:t>
            </a:r>
            <a:r>
              <a:rPr lang="en-US" baseline="0" dirty="0" err="1" smtClean="0"/>
              <a:t>vectorial</a:t>
            </a:r>
            <a:r>
              <a:rPr lang="en-US" baseline="0" dirty="0" smtClean="0"/>
              <a:t> complex function.</a:t>
            </a:r>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22</a:t>
            </a:fld>
            <a:endParaRPr lang="en-GB"/>
          </a:p>
        </p:txBody>
      </p:sp>
    </p:spTree>
    <p:extLst>
      <p:ext uri="{BB962C8B-B14F-4D97-AF65-F5344CB8AC3E}">
        <p14:creationId xmlns:p14="http://schemas.microsoft.com/office/powerpoint/2010/main" val="4215461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23</a:t>
            </a:fld>
            <a:endParaRPr lang="en-GB"/>
          </a:p>
        </p:txBody>
      </p:sp>
    </p:spTree>
    <p:extLst>
      <p:ext uri="{BB962C8B-B14F-4D97-AF65-F5344CB8AC3E}">
        <p14:creationId xmlns:p14="http://schemas.microsoft.com/office/powerpoint/2010/main" val="1210498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a:t>
            </a:r>
            <a:r>
              <a:rPr lang="en-GB" dirty="0" smtClean="0"/>
              <a:t>&lt;&lt;</a:t>
            </a:r>
            <a:r>
              <a:rPr lang="el-GR" dirty="0" smtClean="0"/>
              <a:t>ωε</a:t>
            </a:r>
            <a:r>
              <a:rPr lang="en-GB" dirty="0" smtClean="0"/>
              <a:t> is the condition for source-free in media with low conductivity and at relatively high frequency.</a:t>
            </a:r>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24</a:t>
            </a:fld>
            <a:endParaRPr lang="en-GB"/>
          </a:p>
        </p:txBody>
      </p:sp>
    </p:spTree>
    <p:extLst>
      <p:ext uri="{BB962C8B-B14F-4D97-AF65-F5344CB8AC3E}">
        <p14:creationId xmlns:p14="http://schemas.microsoft.com/office/powerpoint/2010/main" val="3701569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25</a:t>
            </a:fld>
            <a:endParaRPr lang="en-GB"/>
          </a:p>
        </p:txBody>
      </p:sp>
    </p:spTree>
    <p:extLst>
      <p:ext uri="{BB962C8B-B14F-4D97-AF65-F5344CB8AC3E}">
        <p14:creationId xmlns:p14="http://schemas.microsoft.com/office/powerpoint/2010/main" val="484768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ωε</a:t>
            </a:r>
            <a:r>
              <a:rPr lang="en-GB" dirty="0" smtClean="0"/>
              <a:t>”E sand</a:t>
            </a:r>
            <a:r>
              <a:rPr lang="en-GB" baseline="0" dirty="0" smtClean="0"/>
              <a:t> </a:t>
            </a:r>
            <a:r>
              <a:rPr lang="el-GR" dirty="0" smtClean="0"/>
              <a:t>σ</a:t>
            </a:r>
            <a:r>
              <a:rPr lang="en-GB" dirty="0" smtClean="0"/>
              <a:t>E are terms with the same kind, which describe the dissipation</a:t>
            </a:r>
            <a:r>
              <a:rPr lang="en-GB" baseline="0" dirty="0" smtClean="0"/>
              <a:t> of the medium; the first expresses the dissipation caused by the alternative polarization, i.e. polarization dissipation or dielectric losses, and the second expresses the dissipation caused by conduction current namely Joule’s dissipation</a:t>
            </a:r>
            <a:r>
              <a:rPr lang="en-GB" dirty="0" smtClean="0"/>
              <a:t>. Similarly, </a:t>
            </a:r>
            <a:r>
              <a:rPr lang="el-GR" dirty="0" smtClean="0"/>
              <a:t>ωμ</a:t>
            </a:r>
            <a:r>
              <a:rPr lang="en-GB" dirty="0" smtClean="0"/>
              <a:t>”H expresses the magnetization dissipation or hysteresis loss</a:t>
            </a:r>
            <a:r>
              <a:rPr lang="en-GB" baseline="0" dirty="0" smtClean="0"/>
              <a:t>.</a:t>
            </a:r>
            <a:r>
              <a:rPr lang="en-GB" dirty="0" smtClean="0"/>
              <a:t> </a:t>
            </a:r>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26</a:t>
            </a:fld>
            <a:endParaRPr lang="en-GB"/>
          </a:p>
        </p:txBody>
      </p:sp>
    </p:spTree>
    <p:extLst>
      <p:ext uri="{BB962C8B-B14F-4D97-AF65-F5344CB8AC3E}">
        <p14:creationId xmlns:p14="http://schemas.microsoft.com/office/powerpoint/2010/main" val="1120190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 Dirac theoretically argued the existence</a:t>
            </a:r>
            <a:r>
              <a:rPr lang="en-US" baseline="0" dirty="0" smtClean="0"/>
              <a:t> of magnetic monopoles.</a:t>
            </a:r>
            <a:endParaRPr lang="en-US" dirty="0" smtClean="0"/>
          </a:p>
          <a:p>
            <a:r>
              <a:rPr lang="en-US" dirty="0" smtClean="0"/>
              <a:t>Nevertheless, in applied electromagnetics, to introduce </a:t>
            </a:r>
            <a:r>
              <a:rPr lang="en-US" i="1" dirty="0" smtClean="0"/>
              <a:t>the fictitious magnetic</a:t>
            </a:r>
            <a:r>
              <a:rPr lang="en-US" i="1" baseline="0" dirty="0" smtClean="0"/>
              <a:t> charge </a:t>
            </a:r>
            <a:r>
              <a:rPr lang="en-US" baseline="0" dirty="0" smtClean="0"/>
              <a:t>and </a:t>
            </a:r>
            <a:r>
              <a:rPr lang="en-US" i="1" baseline="0" dirty="0" smtClean="0"/>
              <a:t>the fictitious magnetic current </a:t>
            </a:r>
            <a:r>
              <a:rPr lang="en-US" baseline="0" dirty="0" smtClean="0"/>
              <a:t>is beneficial for the analysis of </a:t>
            </a:r>
            <a:r>
              <a:rPr lang="en-US" baseline="0" dirty="0" err="1" smtClean="0"/>
              <a:t>meny</a:t>
            </a:r>
            <a:r>
              <a:rPr lang="en-US" baseline="0" dirty="0" smtClean="0"/>
              <a:t> engineering problems. </a:t>
            </a:r>
          </a:p>
          <a:p>
            <a:r>
              <a:rPr lang="el-GR" baseline="0" dirty="0" smtClean="0"/>
              <a:t>ρ</a:t>
            </a:r>
            <a:r>
              <a:rPr lang="en-US" baseline="0" dirty="0" smtClean="0"/>
              <a:t>m = equivalent magnetic charge density</a:t>
            </a:r>
          </a:p>
          <a:p>
            <a:r>
              <a:rPr lang="en-US" baseline="0" dirty="0" err="1" smtClean="0"/>
              <a:t>Jm</a:t>
            </a:r>
            <a:r>
              <a:rPr lang="en-US" baseline="0" dirty="0" smtClean="0"/>
              <a:t> = equivalent magnetic current density.</a:t>
            </a:r>
          </a:p>
          <a:p>
            <a:r>
              <a:rPr lang="en-US" baseline="0" dirty="0" smtClean="0"/>
              <a:t>Note that the equivalent magnetic current density </a:t>
            </a:r>
            <a:r>
              <a:rPr lang="en-US" baseline="0" dirty="0" err="1" smtClean="0"/>
              <a:t>Jm</a:t>
            </a:r>
            <a:r>
              <a:rPr lang="en-US" baseline="0" dirty="0" smtClean="0"/>
              <a:t>, the result of the motion of the equivalent magnetic charge, is entirely different from the molecular current density , JM, </a:t>
            </a:r>
            <a:r>
              <a:rPr lang="en-US" i="1" baseline="0" dirty="0" smtClean="0"/>
              <a:t>the electric </a:t>
            </a:r>
            <a:r>
              <a:rPr lang="en-US" baseline="0" dirty="0" smtClean="0"/>
              <a:t>current due to magnetization.</a:t>
            </a:r>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27</a:t>
            </a:fld>
            <a:endParaRPr lang="en-GB"/>
          </a:p>
        </p:txBody>
      </p:sp>
    </p:spTree>
    <p:extLst>
      <p:ext uri="{BB962C8B-B14F-4D97-AF65-F5344CB8AC3E}">
        <p14:creationId xmlns:p14="http://schemas.microsoft.com/office/powerpoint/2010/main" val="1181283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behavior of electromagnetic fields on the boundary or interfaces between media is important in the solution of electromagnetic problems.</a:t>
            </a:r>
          </a:p>
          <a:p>
            <a:r>
              <a:rPr lang="en-GB" dirty="0" smtClean="0"/>
              <a:t>In macroscopic theory, the frontier is considered a geometric surface.</a:t>
            </a:r>
          </a:p>
          <a:p>
            <a:r>
              <a:rPr lang="en-US" dirty="0" smtClean="0"/>
              <a:t>Maxwell’s equations in the derivative form are applicable only for the fields that are continuous and differentiable functions. The field functions and their derivatives are discontinuous across the boundary between two media. </a:t>
            </a:r>
          </a:p>
          <a:p>
            <a:r>
              <a:rPr lang="en-US" dirty="0" smtClean="0"/>
              <a:t>On the frontier, the fields must satisfy the conditions on the slide</a:t>
            </a:r>
            <a:r>
              <a:rPr lang="en-US" baseline="0" dirty="0" smtClean="0"/>
              <a:t>.</a:t>
            </a:r>
          </a:p>
          <a:p>
            <a:r>
              <a:rPr lang="en-US" baseline="0" dirty="0" smtClean="0"/>
              <a:t>n = unit vector normal to the boundary and pointing from medium 1 to medium 2</a:t>
            </a:r>
          </a:p>
          <a:p>
            <a:r>
              <a:rPr lang="en-US" baseline="0" dirty="0" err="1" smtClean="0"/>
              <a:t>Js</a:t>
            </a:r>
            <a:r>
              <a:rPr lang="en-US" baseline="0" dirty="0" smtClean="0"/>
              <a:t> = the surface current density in A/m^2</a:t>
            </a:r>
          </a:p>
          <a:p>
            <a:r>
              <a:rPr lang="en-US" baseline="0" dirty="0" err="1" smtClean="0"/>
              <a:t>ρs</a:t>
            </a:r>
            <a:r>
              <a:rPr lang="en-US" baseline="0" dirty="0" smtClean="0"/>
              <a:t> = the surface charge density in C/m^2.</a:t>
            </a:r>
          </a:p>
          <a:p>
            <a:r>
              <a:rPr lang="en-US" baseline="0" dirty="0" err="1" smtClean="0"/>
              <a:t>Jms</a:t>
            </a:r>
            <a:r>
              <a:rPr lang="en-US" baseline="0" dirty="0" smtClean="0"/>
              <a:t> =the surface equivalent magnetic current density</a:t>
            </a:r>
          </a:p>
          <a:p>
            <a:r>
              <a:rPr lang="el-GR" baseline="0" dirty="0" smtClean="0"/>
              <a:t>ρ</a:t>
            </a:r>
            <a:r>
              <a:rPr lang="en-US" baseline="0" dirty="0" err="1" smtClean="0"/>
              <a:t>ms</a:t>
            </a:r>
            <a:r>
              <a:rPr lang="en-US" baseline="0" dirty="0" smtClean="0"/>
              <a:t>= the surface equivalent magnetic charge density </a:t>
            </a:r>
          </a:p>
          <a:p>
            <a:r>
              <a:rPr lang="en-GB" baseline="0" dirty="0" smtClean="0"/>
              <a:t>Note that only free surface charge and true surface current are included in the </a:t>
            </a:r>
            <a:r>
              <a:rPr lang="en-US" baseline="0" dirty="0" err="1" smtClean="0"/>
              <a:t>ρs</a:t>
            </a:r>
            <a:r>
              <a:rPr lang="en-US" baseline="0" dirty="0" smtClean="0"/>
              <a:t> and </a:t>
            </a:r>
            <a:r>
              <a:rPr lang="en-US" baseline="0" dirty="0" err="1" smtClean="0"/>
              <a:t>Js</a:t>
            </a:r>
            <a:r>
              <a:rPr lang="en-GB" baseline="0" dirty="0" smtClean="0"/>
              <a:t>, respectively, the bound charge and the molecular current on the surface are not included.</a:t>
            </a:r>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28</a:t>
            </a:fld>
            <a:endParaRPr lang="en-GB"/>
          </a:p>
        </p:txBody>
      </p:sp>
    </p:spTree>
    <p:extLst>
      <p:ext uri="{BB962C8B-B14F-4D97-AF65-F5344CB8AC3E}">
        <p14:creationId xmlns:p14="http://schemas.microsoft.com/office/powerpoint/2010/main" val="3662983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4188">
              <a:defRPr/>
            </a:pPr>
            <a:r>
              <a:rPr lang="en-GB" dirty="0" smtClean="0"/>
              <a:t>In a perfect conductor, the free charges are distributed on the conductor surface so that no electric field is inside the conductor and the electric field outside is normal on the conductor surface. This is the state of electrostatic balance, which does not depend on conductivity, but according to</a:t>
            </a:r>
            <a:r>
              <a:rPr lang="en-GB" baseline="0" dirty="0" smtClean="0"/>
              <a:t> Maxwell’s equations, the time </a:t>
            </a:r>
            <a:r>
              <a:rPr lang="en-GB" dirty="0" smtClean="0"/>
              <a:t>until it reaches this state, called relaxation time, is inversely proportional to the conductivity of the environment. If the conductivity of the medium is sufficiently large and the relaxation time is sufficiently small that the approximate equilibrium is achieved in a negligibly small time compared with the period of our experiment, the medium is considered to be a conductor. On the contrary, if the conductivity is sufficiently small and the relaxation time is sufficiently large that the charges remain approximately motionless within the period</a:t>
            </a:r>
            <a:r>
              <a:rPr lang="en-GB" baseline="0" dirty="0" smtClean="0"/>
              <a:t> of our experiment, it is considered to be an insulator.</a:t>
            </a:r>
            <a:endParaRPr lang="en-GB" dirty="0" smtClean="0"/>
          </a:p>
          <a:p>
            <a:pPr defTabSz="914188">
              <a:defRPr/>
            </a:pPr>
            <a:r>
              <a:rPr lang="en-GB" dirty="0" smtClean="0"/>
              <a:t>For time-varying fields, the conductor also has an electric field and a magnetic field in the form of damped waves. These fields inside the conductor completely disappear only when the conductivity of the material is infinite; in this situation we have a </a:t>
            </a:r>
            <a:r>
              <a:rPr lang="en-GB" i="1" dirty="0" smtClean="0"/>
              <a:t>perfect conductor</a:t>
            </a:r>
            <a:r>
              <a:rPr lang="en-GB" dirty="0" smtClean="0"/>
              <a:t>.</a:t>
            </a:r>
          </a:p>
          <a:p>
            <a:pPr defTabSz="914188">
              <a:defRPr/>
            </a:pPr>
            <a:r>
              <a:rPr lang="en-GB" dirty="0" smtClean="0"/>
              <a:t>If we consider a surface with a normal unitary vector n pointing towards the outside of a perfect conductor, where we have an isolation medium, as in Fig. B, the charges within the conductor are so mobile that the relaxation time is very small and the charges are moving instantly to the conductor surface, concentrating in an infinitely thin layer on the surface of the perfect conductor. This results is  a surface charge density ps. The electric field will be null inside the conductor, and outside will be normal to the conductor surface.</a:t>
            </a:r>
          </a:p>
          <a:p>
            <a:pPr defTabSz="914188">
              <a:defRPr/>
            </a:pPr>
            <a:r>
              <a:rPr lang="en-GB" dirty="0" smtClean="0"/>
              <a:t>According to Maxwell's equations, we can not have a variable magnetic field alone , without an electric field. So inside the conductor we will not have a magnetic field, and the magnetic field outside will have to be tangent to the surface of the conductor.</a:t>
            </a:r>
          </a:p>
          <a:p>
            <a:pPr defTabSz="914188">
              <a:defRPr/>
            </a:pPr>
            <a:r>
              <a:rPr lang="en-GB" dirty="0" smtClean="0"/>
              <a:t>Conducting currents will flow through an infinitely thin layer from the conductor surface, thus forcing a surface current density, </a:t>
            </a:r>
            <a:r>
              <a:rPr lang="en-GB" dirty="0" err="1" smtClean="0"/>
              <a:t>Js</a:t>
            </a:r>
            <a:r>
              <a:rPr lang="en-GB" dirty="0" smtClean="0"/>
              <a:t>, on the surface of the perfect conductor.</a:t>
            </a:r>
          </a:p>
          <a:p>
            <a:pPr defTabSz="914188">
              <a:defRPr/>
            </a:pPr>
            <a:r>
              <a:rPr lang="en-GB" dirty="0" smtClean="0"/>
              <a:t>In conclusion, the fields in environment 1, the perfect conductor, and in the environment 2, the insulator, will be null.</a:t>
            </a:r>
          </a:p>
          <a:p>
            <a:pPr defTabSz="914188">
              <a:defRPr/>
            </a:pPr>
            <a:r>
              <a:rPr lang="en-GB" dirty="0" smtClean="0"/>
              <a:t>Any surface on which the tangential component of the electric field is zero and the tangential component of the magnetic field is non-zero, is called an </a:t>
            </a:r>
            <a:r>
              <a:rPr lang="en-GB" i="1" dirty="0" smtClean="0"/>
              <a:t>electrical wall or short-circuit surface</a:t>
            </a:r>
            <a:r>
              <a:rPr lang="en-GB" dirty="0" smtClean="0"/>
              <a:t>. The surface of a perfect conductor behaves like an electric wall.</a:t>
            </a:r>
          </a:p>
          <a:p>
            <a:pPr defTabSz="914188">
              <a:defRPr/>
            </a:pPr>
            <a:r>
              <a:rPr lang="en-GB" dirty="0" smtClean="0"/>
              <a:t>The tangential component of the electric field on the surface of an electric wall is zero, which means that the tangential field component of the electric field satisfies a </a:t>
            </a:r>
            <a:r>
              <a:rPr lang="en-GB" dirty="0" err="1" smtClean="0"/>
              <a:t>Dirichlet</a:t>
            </a:r>
            <a:r>
              <a:rPr lang="en-GB" dirty="0" smtClean="0"/>
              <a:t> type condition, and the tangential component of the magnetic field is non-zero.</a:t>
            </a:r>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29</a:t>
            </a:fld>
            <a:endParaRPr lang="en-GB"/>
          </a:p>
        </p:txBody>
      </p:sp>
    </p:spTree>
    <p:extLst>
      <p:ext uri="{BB962C8B-B14F-4D97-AF65-F5344CB8AC3E}">
        <p14:creationId xmlns:p14="http://schemas.microsoft.com/office/powerpoint/2010/main" val="366298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3</a:t>
            </a:fld>
            <a:endParaRPr lang="en-GB"/>
          </a:p>
        </p:txBody>
      </p:sp>
    </p:spTree>
    <p:extLst>
      <p:ext uri="{BB962C8B-B14F-4D97-AF65-F5344CB8AC3E}">
        <p14:creationId xmlns:p14="http://schemas.microsoft.com/office/powerpoint/2010/main" val="1752145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Any surface on which the tangential component of the magnetic field is zero and the tangential component of the electric field is non-zero is called a </a:t>
            </a:r>
            <a:r>
              <a:rPr lang="en-GB" i="1" dirty="0" smtClean="0"/>
              <a:t>magnetic wall or open-circuit surface</a:t>
            </a:r>
            <a:r>
              <a:rPr lang="en-GB" dirty="0" smtClean="0"/>
              <a:t>. In this case, there is a magnetic surface charge, </a:t>
            </a:r>
            <a:r>
              <a:rPr lang="en-GB" dirty="0" err="1" smtClean="0"/>
              <a:t>ρ_ms</a:t>
            </a:r>
            <a:r>
              <a:rPr lang="en-GB" dirty="0" smtClean="0"/>
              <a:t> and a magnetic current, </a:t>
            </a:r>
            <a:r>
              <a:rPr lang="en-GB" dirty="0" err="1" smtClean="0"/>
              <a:t>Jms</a:t>
            </a:r>
            <a:r>
              <a:rPr lang="en-GB" dirty="0" smtClean="0"/>
              <a:t>. The equations on the border are those in the slide.</a:t>
            </a:r>
          </a:p>
          <a:p>
            <a:r>
              <a:rPr lang="en-GB" dirty="0" smtClean="0"/>
              <a:t>If we consider the boundary between an environment that is vacuum and a high permittivity dielectric environment, then the surface seen towards vacuum can be approximated by an electric wall, and the surface seen towards the high permittivity dielectric can be approximated by a magnetic wall.</a:t>
            </a:r>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30</a:t>
            </a:fld>
            <a:endParaRPr lang="en-GB"/>
          </a:p>
        </p:txBody>
      </p:sp>
    </p:spTree>
    <p:extLst>
      <p:ext uri="{BB962C8B-B14F-4D97-AF65-F5344CB8AC3E}">
        <p14:creationId xmlns:p14="http://schemas.microsoft.com/office/powerpoint/2010/main" val="3662983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t>
            </a:r>
            <a:r>
              <a:rPr lang="en-GB" dirty="0" smtClean="0"/>
              <a:t>he relationship (6) that represents</a:t>
            </a:r>
            <a:r>
              <a:rPr lang="en-US" dirty="0" smtClean="0"/>
              <a:t> </a:t>
            </a:r>
            <a:r>
              <a:rPr lang="en-US" b="1" u="sng" dirty="0" smtClean="0"/>
              <a:t>energy</a:t>
            </a:r>
            <a:r>
              <a:rPr lang="en-US" b="1" u="sng" baseline="0" dirty="0" smtClean="0"/>
              <a:t> conservation law</a:t>
            </a:r>
            <a:r>
              <a:rPr lang="en-US" baseline="0" dirty="0" smtClean="0"/>
              <a:t>.</a:t>
            </a:r>
          </a:p>
          <a:p>
            <a:r>
              <a:rPr lang="en-US" dirty="0" smtClean="0"/>
              <a:t>The </a:t>
            </a:r>
            <a:r>
              <a:rPr lang="en-US" dirty="0" err="1" smtClean="0"/>
              <a:t>quatity</a:t>
            </a:r>
            <a:r>
              <a:rPr lang="en-US" dirty="0" smtClean="0"/>
              <a:t> </a:t>
            </a:r>
            <a:r>
              <a:rPr lang="en-US" dirty="0" err="1" smtClean="0"/>
              <a:t>Pd</a:t>
            </a:r>
            <a:r>
              <a:rPr lang="en-US" dirty="0" smtClean="0"/>
              <a:t> represents the </a:t>
            </a:r>
            <a:r>
              <a:rPr lang="en-US" b="1" u="sng" dirty="0" err="1" smtClean="0"/>
              <a:t>ohmic</a:t>
            </a:r>
            <a:r>
              <a:rPr lang="en-US" b="1" u="sng" dirty="0" smtClean="0"/>
              <a:t> losses</a:t>
            </a:r>
            <a:r>
              <a:rPr lang="en-US" dirty="0" smtClean="0"/>
              <a:t>.</a:t>
            </a:r>
          </a:p>
          <a:p>
            <a:r>
              <a:rPr lang="en-GB" dirty="0" smtClean="0"/>
              <a:t>The </a:t>
            </a:r>
            <a:r>
              <a:rPr lang="en-GB" dirty="0" err="1" smtClean="0"/>
              <a:t>quatity</a:t>
            </a:r>
            <a:r>
              <a:rPr lang="en-GB" dirty="0" smtClean="0"/>
              <a:t> Ps represents the power delivered by the excitations of the fields.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quantities w and S describing the energy density and the energy flux of the </a:t>
            </a:r>
            <a:r>
              <a:rPr lang="en-US" baseline="0" dirty="0" err="1" smtClean="0"/>
              <a:t>filds</a:t>
            </a:r>
            <a:r>
              <a:rPr lang="en-US" baseline="0" dirty="0" smtClean="0"/>
              <a:t> are defined as in </a:t>
            </a:r>
            <a:r>
              <a:rPr lang="en-US" baseline="0" dirty="0" err="1" smtClean="0"/>
              <a:t>Eqs</a:t>
            </a:r>
            <a:r>
              <a:rPr lang="en-US" baseline="0" dirty="0" smtClean="0"/>
              <a:t>. (7) , (8) and (9). The quantities w and S are measured in [J/m^3] </a:t>
            </a:r>
            <a:r>
              <a:rPr lang="en-US" baseline="0" dirty="0" err="1" smtClean="0"/>
              <a:t>si</a:t>
            </a:r>
            <a:r>
              <a:rPr lang="en-US" baseline="0" dirty="0" smtClean="0"/>
              <a:t> [W/m^3].</a:t>
            </a:r>
          </a:p>
          <a:p>
            <a:endParaRPr lang="en-US"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31</a:t>
            </a:fld>
            <a:endParaRPr lang="en-GB"/>
          </a:p>
        </p:txBody>
      </p:sp>
    </p:spTree>
    <p:extLst>
      <p:ext uri="{BB962C8B-B14F-4D97-AF65-F5344CB8AC3E}">
        <p14:creationId xmlns:p14="http://schemas.microsoft.com/office/powerpoint/2010/main" val="471269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u="none" dirty="0" smtClean="0"/>
              <a:t>Maxwell’s equations are vector differential equations of first order, which describe the interactions between electric fields and magnetic fields</a:t>
            </a:r>
            <a:r>
              <a:rPr lang="en-US" u="none" baseline="0" dirty="0" smtClean="0"/>
              <a:t>.</a:t>
            </a:r>
          </a:p>
          <a:p>
            <a:r>
              <a:rPr lang="en-US" u="none" baseline="0" dirty="0" smtClean="0"/>
              <a:t>The wave equations are derived from Maxwell’s equations, and give the space and time dependence of each field vector. The wave equations are three-dimensional vector partial differential equations of second order.</a:t>
            </a:r>
          </a:p>
          <a:p>
            <a:endParaRPr lang="en-US" baseline="0" dirty="0" smtClean="0"/>
          </a:p>
          <a:p>
            <a:r>
              <a:rPr lang="en-US" baseline="0" dirty="0" smtClean="0"/>
              <a:t>In homogeneous, non-dispersive, isotropic and linear media, </a:t>
            </a:r>
            <a:r>
              <a:rPr lang="en-US" i="1" baseline="0" dirty="0" smtClean="0"/>
              <a:t>i.e. simple media</a:t>
            </a:r>
            <a:r>
              <a:rPr lang="en-US" baseline="0" dirty="0" smtClean="0"/>
              <a:t>, </a:t>
            </a:r>
            <a:r>
              <a:rPr lang="el-GR" baseline="0" dirty="0" smtClean="0"/>
              <a:t>ε</a:t>
            </a:r>
            <a:r>
              <a:rPr lang="en-GB" baseline="0" dirty="0" smtClean="0"/>
              <a:t> and </a:t>
            </a:r>
            <a:r>
              <a:rPr lang="el-GR" baseline="0" dirty="0" smtClean="0"/>
              <a:t>μ</a:t>
            </a:r>
            <a:r>
              <a:rPr lang="en-GB" baseline="0" dirty="0" smtClean="0"/>
              <a:t> are constants. Equations 1-2 are the inhomogeneous generalized wave equations. They are time-domain equations. On the right-hand side, </a:t>
            </a:r>
            <a:r>
              <a:rPr lang="el-GR" baseline="0" dirty="0" smtClean="0"/>
              <a:t>ρ</a:t>
            </a:r>
            <a:r>
              <a:rPr lang="en-GB" baseline="0" dirty="0" smtClean="0"/>
              <a:t> and J are the true charge density and the true current density, respectively, which are the sources of the fields. On the left-hand sides, the second-order time derivative terms are oscillating terms or wave terms, and the first-order time-derivative terms are damping terms.</a:t>
            </a:r>
          </a:p>
          <a:p>
            <a:r>
              <a:rPr lang="en-GB" baseline="0" dirty="0" smtClean="0"/>
              <a:t>In the source-free region, in a medium with low conductivity, and for fast-time-varying fields, we have the equations 3-4, which are </a:t>
            </a:r>
            <a:r>
              <a:rPr lang="en-GB" b="0" i="1" u="sng" baseline="0" dirty="0" smtClean="0"/>
              <a:t>the homogeneous wave equations (3)-(4)</a:t>
            </a:r>
            <a:r>
              <a:rPr lang="en-GB" i="1" u="sng" baseline="0" dirty="0" smtClean="0"/>
              <a:t>. </a:t>
            </a:r>
          </a:p>
          <a:p>
            <a:r>
              <a:rPr lang="en-GB" i="0" u="none" baseline="0" dirty="0" smtClean="0"/>
              <a:t>On the contrary, in a medium with large conductivity, and for slow-time-varying fields, the second-order derivative terms can be neglected, and we obtain </a:t>
            </a:r>
            <a:r>
              <a:rPr lang="en-GB" i="1" u="sng" baseline="0" dirty="0" smtClean="0"/>
              <a:t>the diffusion equations (5)-(6).</a:t>
            </a:r>
            <a:r>
              <a:rPr lang="en-GB" i="0" u="none" baseline="0" dirty="0" smtClean="0"/>
              <a:t> The solutions of diffusion equations are damping or decaying fields rather than waves. They are known as </a:t>
            </a:r>
            <a:r>
              <a:rPr lang="en-GB" i="1" u="none" baseline="0" dirty="0" smtClean="0"/>
              <a:t>slow-time-varying fields or quasi-stationary fields</a:t>
            </a:r>
            <a:r>
              <a:rPr lang="en-GB" i="0" u="none" baseline="0" dirty="0" smtClean="0"/>
              <a:t>. </a:t>
            </a:r>
          </a:p>
          <a:p>
            <a:r>
              <a:rPr lang="en-GB" i="0" u="none" baseline="0" dirty="0" smtClean="0"/>
              <a:t>We therefore have two independent equations for the electric field and for the magnetic field; however, E and H are related through Maxwell’s equations.</a:t>
            </a:r>
          </a:p>
          <a:p>
            <a:r>
              <a:rPr lang="en-GB" i="0" u="none" baseline="0" dirty="0" smtClean="0"/>
              <a:t>For a stationary state, the fields are independent of time. The wave equations become Poisson’s equations, and the electric and the magnetic field are completely independent, without interaction.</a:t>
            </a:r>
            <a:endParaRPr lang="en-US" i="1" u="sng"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32</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14542" name="Equation" r:id="rId4" imgW="152334" imgH="228501" progId="Equation.DSMT4">
                  <p:embed/>
                </p:oleObj>
              </mc:Choice>
              <mc:Fallback>
                <p:oleObj name="Equation" r:id="rId4" imgW="152334" imgH="228501" progId="Equation.DSMT4">
                  <p:embed/>
                  <p:pic>
                    <p:nvPicPr>
                      <p:cNvPr id="0"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94565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sinusoidal time-dependent fields, the wave equations in complex are 1-4.</a:t>
            </a:r>
          </a:p>
          <a:p>
            <a:endParaRPr lang="en-US" baseline="0" dirty="0"/>
          </a:p>
          <a:p>
            <a:endParaRPr lang="en-US"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33</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60616" name="Equation" r:id="rId4" imgW="152334" imgH="228501" progId="Equation.DSMT4">
                  <p:embed/>
                </p:oleObj>
              </mc:Choice>
              <mc:Fallback>
                <p:oleObj name="Equation" r:id="rId4" imgW="152334" imgH="228501" progId="Equation.DSMT4">
                  <p:embed/>
                  <p:pic>
                    <p:nvPicPr>
                      <p:cNvPr id="0" name="Picture 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0624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source-free region, they become </a:t>
            </a:r>
            <a:r>
              <a:rPr lang="en-US" i="1" dirty="0" smtClean="0"/>
              <a:t>homogeneous complex wave equations</a:t>
            </a:r>
            <a:r>
              <a:rPr lang="en-US" dirty="0" smtClean="0"/>
              <a:t>, 5-6,</a:t>
            </a:r>
            <a:r>
              <a:rPr lang="en-US" baseline="0" dirty="0" smtClean="0"/>
              <a:t> known as </a:t>
            </a:r>
            <a:r>
              <a:rPr lang="en-US" i="1" baseline="0" dirty="0" smtClean="0"/>
              <a:t>Helmholtz’s equations</a:t>
            </a:r>
            <a:r>
              <a:rPr lang="en-US" baseline="0" dirty="0" smtClean="0"/>
              <a:t>.</a:t>
            </a:r>
          </a:p>
          <a:p>
            <a:r>
              <a:rPr lang="en-US" baseline="0" dirty="0" smtClean="0"/>
              <a:t>In low conductivity media and in the high-frequency range, </a:t>
            </a:r>
            <a:r>
              <a:rPr lang="el-GR" baseline="0" dirty="0" smtClean="0"/>
              <a:t>σ</a:t>
            </a:r>
            <a:r>
              <a:rPr lang="en-GB" baseline="0" dirty="0" smtClean="0"/>
              <a:t>&lt;&lt;</a:t>
            </a:r>
            <a:r>
              <a:rPr lang="el-GR" baseline="0" dirty="0" smtClean="0"/>
              <a:t>ωε</a:t>
            </a:r>
            <a:r>
              <a:rPr lang="en-GB" baseline="0" dirty="0" smtClean="0"/>
              <a:t>, and k^2=</a:t>
            </a:r>
            <a:r>
              <a:rPr lang="el-GR" baseline="0" dirty="0" smtClean="0"/>
              <a:t>ω</a:t>
            </a:r>
            <a:r>
              <a:rPr lang="en-GB" baseline="0" dirty="0" smtClean="0"/>
              <a:t>^2</a:t>
            </a:r>
            <a:r>
              <a:rPr lang="el-GR" baseline="0" dirty="0" smtClean="0"/>
              <a:t>εμ</a:t>
            </a:r>
            <a:r>
              <a:rPr lang="en-GB" baseline="0" dirty="0" smtClean="0"/>
              <a:t>.</a:t>
            </a:r>
          </a:p>
          <a:p>
            <a:r>
              <a:rPr lang="en-GB" baseline="0" dirty="0" smtClean="0"/>
              <a:t>The wave equation and the Helmholtz equation are 3D partial vector differential equations. In general there are 3 classes of problems related to these equations:</a:t>
            </a:r>
          </a:p>
          <a:p>
            <a:r>
              <a:rPr lang="en-GB" baseline="0" dirty="0" smtClean="0"/>
              <a:t>- Mixed Issues = Issue with Initial and Boundary Values</a:t>
            </a:r>
          </a:p>
          <a:p>
            <a:r>
              <a:rPr lang="en-GB" baseline="0" dirty="0" smtClean="0"/>
              <a:t>- Issues of initial values ​​= problem without border values; borders are considered sufficiently remote from the region of interest so their influence can be neglected.</a:t>
            </a:r>
          </a:p>
          <a:p>
            <a:r>
              <a:rPr lang="en-GB" baseline="0" dirty="0" smtClean="0"/>
              <a:t>- Problem of values ​​on the border = problem without initial values; the initial time is considered sufficient to depart from the period of interest so that the influence of the initial value may be neglected.</a:t>
            </a:r>
          </a:p>
          <a:p>
            <a:r>
              <a:rPr lang="en-GB" baseline="0" dirty="0" smtClean="0"/>
              <a:t>We will look for a general solution to the border problem of three-dimensional and time-</a:t>
            </a:r>
            <a:r>
              <a:rPr lang="en-GB" baseline="0" dirty="0" err="1" smtClean="0"/>
              <a:t>variing</a:t>
            </a:r>
            <a:r>
              <a:rPr lang="en-GB" baseline="0" dirty="0" smtClean="0"/>
              <a:t> fields.</a:t>
            </a:r>
          </a:p>
          <a:p>
            <a:r>
              <a:rPr lang="en-GB" baseline="0" dirty="0" smtClean="0"/>
              <a:t>The Helmholtz equation can be reduced to the three-dimensional partial-scale equations and then, by an appropriate choice of the coordinate system, they can be reduced to three ordinary one-dimensional differential equations using the method of separation of the variables. These ordinary differential equations, with the imposed border conditions, will eventually be solved; this last step means solving an eigenvalues problem ​​or a </a:t>
            </a:r>
            <a:r>
              <a:rPr lang="en-GB" baseline="0" dirty="0" err="1" smtClean="0"/>
              <a:t>Sturn-Liouville</a:t>
            </a:r>
            <a:r>
              <a:rPr lang="en-GB" baseline="0" dirty="0" smtClean="0"/>
              <a:t> type problem.</a:t>
            </a:r>
            <a:endParaRPr lang="en-US" baseline="0" dirty="0"/>
          </a:p>
          <a:p>
            <a:endParaRPr lang="en-US"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34</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241819" name="Equation" r:id="rId4" imgW="152334" imgH="228501" progId="Equation.DSMT4">
                  <p:embed/>
                </p:oleObj>
              </mc:Choice>
              <mc:Fallback>
                <p:oleObj name="Equation" r:id="rId4" imgW="152334" imgH="228501" progId="Equation.DSMT4">
                  <p:embed/>
                  <p:pic>
                    <p:nvPicPr>
                      <p:cNvPr id="0" name="Picture 1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77081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The vector potential A is useful in solving for the EM field generated</a:t>
            </a:r>
            <a:r>
              <a:rPr lang="en-US" b="0" u="none" baseline="0" dirty="0" smtClean="0"/>
              <a:t> by a given harmonic electric current J. The magnetic flux B is always solenoidal; therefore, it can be represented as the curl of another vector. Thus we define B</a:t>
            </a:r>
            <a:r>
              <a:rPr lang="en-US" b="0" u="none" baseline="-25000" dirty="0" smtClean="0"/>
              <a:t>A</a:t>
            </a:r>
            <a:r>
              <a:rPr lang="en-US" b="0" u="none" baseline="0" dirty="0" smtClean="0"/>
              <a:t> and H</a:t>
            </a:r>
            <a:r>
              <a:rPr lang="en-US" b="0" u="none" baseline="-25000" dirty="0" smtClean="0"/>
              <a:t>A</a:t>
            </a:r>
            <a:r>
              <a:rPr lang="en-US" b="0" u="none" baseline="0" dirty="0" smtClean="0"/>
              <a:t> , where subscript A indicates the field due to the A potential. </a:t>
            </a:r>
          </a:p>
          <a:p>
            <a:r>
              <a:rPr lang="en-US" b="0" u="none" baseline="0" dirty="0" smtClean="0"/>
              <a:t>From the vector identity it follows E</a:t>
            </a:r>
            <a:r>
              <a:rPr lang="en-US" b="0" u="none" baseline="-25000" dirty="0" smtClean="0"/>
              <a:t>A</a:t>
            </a:r>
            <a:r>
              <a:rPr lang="en-US" b="0" u="none" baseline="0" dirty="0" smtClean="0"/>
              <a:t> . The scalar function  represents an arbitrary electric scalar potential which is a function of position, named </a:t>
            </a:r>
            <a:r>
              <a:rPr lang="en-US" b="0" u="none" baseline="0" dirty="0" err="1" smtClean="0"/>
              <a:t>ø</a:t>
            </a:r>
            <a:r>
              <a:rPr lang="en-US" b="0" u="none" baseline="-25000" dirty="0" err="1" smtClean="0"/>
              <a:t>e</a:t>
            </a:r>
            <a:endParaRPr lang="en-US" b="0" u="none" baseline="-2500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35</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243871" name="Equation" r:id="rId4" imgW="152334" imgH="228501" progId="Equation.DSMT4">
                  <p:embed/>
                </p:oleObj>
              </mc:Choice>
              <mc:Fallback>
                <p:oleObj name="Equation" r:id="rId4" imgW="152334" imgH="228501" progId="Equation.DSMT4">
                  <p:embed/>
                  <p:pic>
                    <p:nvPicPr>
                      <p:cNvPr id="0" name="Picture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02333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u="none" baseline="0" dirty="0" smtClean="0"/>
              <a:t>We have the freedom to define the divergence of A, which is independent of its rotor. This definition is given by the Lorentz condition.</a:t>
            </a:r>
            <a:endParaRPr lang="en-US" b="0" u="none" baseline="-25000" dirty="0" smtClean="0"/>
          </a:p>
          <a:p>
            <a:r>
              <a:rPr lang="en-GB" b="0" u="none" baseline="0" dirty="0" smtClean="0"/>
              <a:t>The advantages of solving the vector equation of the waves for A are:</a:t>
            </a:r>
          </a:p>
          <a:p>
            <a:r>
              <a:rPr lang="en-GB" b="0" u="none" baseline="0" dirty="0" smtClean="0"/>
              <a:t>• its rectangular components have as sources the components of the same name of the printed current that shape the field excitation;</a:t>
            </a:r>
          </a:p>
          <a:p>
            <a:r>
              <a:rPr lang="en-GB" b="0" u="none" baseline="0" dirty="0" smtClean="0"/>
              <a:t>• there is no need for zero divergence.</a:t>
            </a:r>
            <a:endParaRPr lang="en-US" b="0" u="none" baseline="0" dirty="0" smtClean="0"/>
          </a:p>
          <a:p>
            <a:endParaRPr lang="en-US" b="0" u="none" baseline="-2500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36</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16455"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9848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baseline="0" dirty="0" smtClean="0"/>
              <a:t>Although magnetic currents appear to be physically unrealizable, equivalent magnetic currents arise when we use the volume or the surface equivalence theorems. The fields generated by a harmonic magnetic current in a homogeneous region, with J = 0 but M≠0, must satisfy div(D) = 0. </a:t>
            </a:r>
          </a:p>
          <a:p>
            <a:r>
              <a:rPr lang="en-GB" b="0" u="none" baseline="0" dirty="0" err="1" smtClean="0"/>
              <a:t>Ø</a:t>
            </a:r>
            <a:r>
              <a:rPr lang="en-GB" b="0" u="none" baseline="-25000" dirty="0" err="1" smtClean="0"/>
              <a:t>m</a:t>
            </a:r>
            <a:r>
              <a:rPr lang="en-GB" b="0" u="none" baseline="0" dirty="0" smtClean="0"/>
              <a:t> represents an arbitrary magnetic scalar potential which is a function of position.</a:t>
            </a:r>
            <a:endParaRPr lang="en-US" b="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37</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18502"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70324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38</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20546"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6891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baseline="0" dirty="0" smtClean="0"/>
              <a:t>In the previous slides we have developed equations that can be used to find the electric and magnetic fields generated by an electric current source J and a magnetic current source M. The procedure requires that the auxiliary potential functions A and F generated, respectively, by J and M are found first. In turn, the corresponding electric and magnetic fields are then determined ( EA, HA due to A and EF, HF due to F). The total fields are than obtained by the superposition of the individual fields due to A and F (J and M).</a:t>
            </a:r>
          </a:p>
          <a:p>
            <a:r>
              <a:rPr lang="en-GB" b="0" u="none" baseline="0" dirty="0" smtClean="0"/>
              <a:t>In summary, the procedure that can be used to find the fields is the one on the slide. </a:t>
            </a:r>
            <a:r>
              <a:rPr lang="en-US" b="0" u="none" baseline="0" dirty="0" smtClean="0"/>
              <a:t>R is the distance from any point in the source domain to the observation point where the fields a computed.</a:t>
            </a:r>
          </a:p>
          <a:p>
            <a:r>
              <a:rPr lang="en-US" b="0" u="none" baseline="0" dirty="0" smtClean="0"/>
              <a:t>We can demonstrate that (1) is a solution of equation in A and (2) is a solution of equation in F. (</a:t>
            </a:r>
            <a:r>
              <a:rPr lang="en-US" b="0" u="none" baseline="0" dirty="0" err="1" smtClean="0"/>
              <a:t>Exp</a:t>
            </a:r>
            <a:r>
              <a:rPr lang="en-US" b="0" u="none" baseline="0" dirty="0" smtClean="0"/>
              <a:t>(-</a:t>
            </a:r>
            <a:r>
              <a:rPr lang="en-US" b="0" u="none" baseline="0" dirty="0" err="1" smtClean="0"/>
              <a:t>jkR</a:t>
            </a:r>
            <a:r>
              <a:rPr lang="en-US" b="0" u="none" baseline="0" dirty="0" smtClean="0"/>
              <a:t>)/R) is the Green function of the equations in A and F. (1) and (2) are the integrals of vector potentials.</a:t>
            </a:r>
          </a:p>
        </p:txBody>
      </p:sp>
      <p:sp>
        <p:nvSpPr>
          <p:cNvPr id="4" name="Slide Number Placeholder 3"/>
          <p:cNvSpPr>
            <a:spLocks noGrp="1"/>
          </p:cNvSpPr>
          <p:nvPr>
            <p:ph type="sldNum" sz="quarter" idx="10"/>
          </p:nvPr>
        </p:nvSpPr>
        <p:spPr/>
        <p:txBody>
          <a:bodyPr/>
          <a:lstStyle/>
          <a:p>
            <a:fld id="{1292D6E1-547C-47D4-99F7-12B271121DF9}" type="slidenum">
              <a:rPr lang="en-GB" smtClean="0"/>
              <a:pPr/>
              <a:t>39</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22594"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656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4</a:t>
            </a:fld>
            <a:endParaRPr lang="en-GB"/>
          </a:p>
        </p:txBody>
      </p:sp>
    </p:spTree>
    <p:extLst>
      <p:ext uri="{BB962C8B-B14F-4D97-AF65-F5344CB8AC3E}">
        <p14:creationId xmlns:p14="http://schemas.microsoft.com/office/powerpoint/2010/main" val="1492662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u="none" baseline="0" dirty="0" smtClean="0"/>
              <a:t>The integration of the vector potential is not computable in the general case. Different approximations may however be established within the phase term </a:t>
            </a:r>
            <a:r>
              <a:rPr lang="en-GB" b="0" u="none" baseline="0" dirty="0" err="1" smtClean="0"/>
              <a:t>Exp</a:t>
            </a:r>
            <a:r>
              <a:rPr lang="en-GB" b="0" u="none" baseline="0" dirty="0" smtClean="0"/>
              <a:t>(-</a:t>
            </a:r>
            <a:r>
              <a:rPr lang="en-GB" b="0" u="none" baseline="0" dirty="0" err="1" smtClean="0"/>
              <a:t>jkR</a:t>
            </a:r>
            <a:r>
              <a:rPr lang="en-GB" b="0" u="none" baseline="0" dirty="0" smtClean="0"/>
              <a:t>) of the integral as well as in the amplitude term, 1/R.</a:t>
            </a:r>
          </a:p>
          <a:p>
            <a:r>
              <a:rPr lang="en-GB" b="0" u="none" baseline="0" dirty="0" smtClean="0"/>
              <a:t>Thus, in IEEE 145/1973 standard, the following three areas are defined in the radiated field:</a:t>
            </a:r>
          </a:p>
          <a:p>
            <a:r>
              <a:rPr lang="en-GB" b="0" u="none" baseline="0" dirty="0" smtClean="0"/>
              <a:t>- Near-field region; is the area in the immediate vicinity of the source, where the radiated power of the field is reactive.</a:t>
            </a:r>
          </a:p>
          <a:p>
            <a:pPr marL="0" indent="0">
              <a:buFontTx/>
              <a:buNone/>
            </a:pPr>
            <a:r>
              <a:rPr lang="en-GB" b="0" u="none" baseline="0" dirty="0" smtClean="0"/>
              <a:t>- Fresnel’s region; </a:t>
            </a:r>
          </a:p>
          <a:p>
            <a:pPr marL="0" indent="0">
              <a:buFontTx/>
              <a:buNone/>
            </a:pPr>
            <a:r>
              <a:rPr lang="en-GB" b="0" u="none" baseline="0" dirty="0" smtClean="0"/>
              <a:t>- </a:t>
            </a:r>
            <a:r>
              <a:rPr lang="en-GB" b="0" u="none" baseline="0" dirty="0" err="1" smtClean="0"/>
              <a:t>Fraunhofer</a:t>
            </a:r>
            <a:r>
              <a:rPr lang="en-GB" b="0" u="none" baseline="0" dirty="0" smtClean="0"/>
              <a:t> region (far-field zone); in this area, the fields is spherical, and the radiated power is merely active.</a:t>
            </a:r>
            <a:endParaRPr lang="en-US" b="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40</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24643"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63514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u="sng" baseline="0" dirty="0" smtClean="0"/>
              <a:t>Definition IEEE </a:t>
            </a:r>
            <a:r>
              <a:rPr lang="en-GB" b="0" i="0" u="none" baseline="0" dirty="0" smtClean="0"/>
              <a:t>[IEEE Standard 145]</a:t>
            </a:r>
            <a:endParaRPr lang="en-GB" b="1" i="1" u="sng" baseline="0" dirty="0" smtClean="0"/>
          </a:p>
          <a:p>
            <a:r>
              <a:rPr lang="en-GB" b="0" i="1" u="none" baseline="0" dirty="0" smtClean="0"/>
              <a:t>That region of the field of an antenna between the reactive near-field region and the far-field region wherein radiation fields predominate and wherein the angular field distribution is dependent upon distance from the antenna.</a:t>
            </a:r>
          </a:p>
          <a:p>
            <a:r>
              <a:rPr lang="en-GB" b="0" i="1" u="sng" baseline="0" dirty="0" smtClean="0"/>
              <a:t>Note 1</a:t>
            </a:r>
            <a:r>
              <a:rPr lang="en-GB" b="0" i="1" u="none" baseline="0" dirty="0" smtClean="0"/>
              <a:t>: If the antenna has a maximum overall dimension which is not large compared to the wavelength, this field region may not exist.</a:t>
            </a:r>
          </a:p>
          <a:p>
            <a:r>
              <a:rPr lang="en-GB" b="0" i="0" u="none" baseline="0" dirty="0" smtClean="0"/>
              <a:t>Note 2:</a:t>
            </a:r>
            <a:r>
              <a:rPr lang="en-GB" b="0" i="1" u="none" baseline="0" dirty="0" smtClean="0"/>
              <a:t> For an antenna focused at infinity, the radiating nearfield region is sometimes referred to as </a:t>
            </a:r>
            <a:r>
              <a:rPr lang="en-GB" b="0" i="1" u="none" baseline="0" dirty="0" err="1" smtClean="0"/>
              <a:t>th</a:t>
            </a:r>
            <a:r>
              <a:rPr lang="en-GB" b="0" i="1" u="none" baseline="0" dirty="0" smtClean="0"/>
              <a:t> Fresnel region on the basis of analogy to optical terminology.</a:t>
            </a:r>
          </a:p>
          <a:p>
            <a:endParaRPr lang="en-GB" b="0" u="none" baseline="0" dirty="0" smtClean="0"/>
          </a:p>
          <a:p>
            <a:r>
              <a:rPr lang="en-GB" b="0" u="none" baseline="0" dirty="0" smtClean="0"/>
              <a:t>In this region, the radiated power of the field is dominantly reactive. The field is calculated with the highest possible precision, r</a:t>
            </a:r>
            <a:r>
              <a:rPr lang="en-GB" b="0" u="none" baseline="-25000" dirty="0" smtClean="0"/>
              <a:t>0</a:t>
            </a:r>
            <a:r>
              <a:rPr lang="en-GB" b="0" u="none" baseline="0" dirty="0" smtClean="0"/>
              <a:t> being in the order of magnitude of r. This area is defined by the relationship in the slide.</a:t>
            </a:r>
          </a:p>
          <a:p>
            <a:r>
              <a:rPr lang="en-GB" b="0" u="none" baseline="0" dirty="0" smtClean="0"/>
              <a:t>The farthest border of this area is </a:t>
            </a:r>
            <a:r>
              <a:rPr lang="en-GB" b="0" u="none" baseline="0" dirty="0" err="1" smtClean="0"/>
              <a:t>kR</a:t>
            </a:r>
            <a:r>
              <a:rPr lang="en-GB" b="0" u="none" baseline="0" dirty="0" smtClean="0"/>
              <a:t> = 1.</a:t>
            </a:r>
            <a:endParaRPr lang="en-US" b="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41</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26686"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70512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u="none" baseline="0" dirty="0" smtClean="0"/>
              <a:t>Definition [IEEE Standard 145]</a:t>
            </a:r>
          </a:p>
          <a:p>
            <a:r>
              <a:rPr lang="en-GB" b="0" i="1" u="none" baseline="0" dirty="0" smtClean="0"/>
              <a:t>The region (or regions) adjacent to the region in which the field of an antenna is focused, i.e., just outside the </a:t>
            </a:r>
            <a:r>
              <a:rPr lang="en-GB" b="0" i="1" u="none" baseline="0" dirty="0" err="1" smtClean="0"/>
              <a:t>Fraunhofer</a:t>
            </a:r>
            <a:r>
              <a:rPr lang="en-GB" b="0" i="1" u="none" baseline="0" dirty="0" smtClean="0"/>
              <a:t> region. (See Note 2 of Near-Field Region for a more restricted usage.)</a:t>
            </a:r>
          </a:p>
          <a:p>
            <a:endParaRPr lang="en-GB" b="0" u="none" baseline="0" dirty="0" smtClean="0"/>
          </a:p>
          <a:p>
            <a:r>
              <a:rPr lang="en-GB" b="0" u="none" baseline="0" dirty="0" smtClean="0"/>
              <a:t>This is the area between the reactive field region and the far-field region, where the radiated power of the field is dominant active, and the angular distribution of the field is R dependent. This area is defined by the relationships in the slide.</a:t>
            </a:r>
          </a:p>
          <a:p>
            <a:r>
              <a:rPr lang="en-GB" b="0" u="none" baseline="0" dirty="0" smtClean="0"/>
              <a:t>In this area, the terms in r of orders 1 and 2 must be retained within the Phase Term </a:t>
            </a:r>
            <a:r>
              <a:rPr lang="en-GB" b="0" u="none" baseline="0" dirty="0" err="1" smtClean="0"/>
              <a:t>exp</a:t>
            </a:r>
            <a:r>
              <a:rPr lang="en-GB" b="0" u="none" baseline="0" dirty="0" smtClean="0"/>
              <a:t>(-</a:t>
            </a:r>
            <a:r>
              <a:rPr lang="en-GB" b="0" u="none" baseline="0" dirty="0" err="1" smtClean="0"/>
              <a:t>jkR</a:t>
            </a:r>
            <a:r>
              <a:rPr lang="en-GB" b="0" u="none" baseline="0" dirty="0" smtClean="0"/>
              <a:t>).</a:t>
            </a:r>
            <a:endParaRPr lang="en-US" b="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42</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28736"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7727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u="none" baseline="0" dirty="0" smtClean="0"/>
              <a:t>Definition [IEEE Standard 145]</a:t>
            </a:r>
          </a:p>
          <a:p>
            <a:r>
              <a:rPr lang="en-GB" b="0" i="1" u="none" baseline="0" dirty="0" smtClean="0"/>
              <a:t>That region of the field of an antenna where the angular field distribution is essentially independent of the distance from the antenna.</a:t>
            </a:r>
          </a:p>
          <a:p>
            <a:r>
              <a:rPr lang="en-GB" b="0" i="1" u="none" baseline="0" dirty="0" smtClean="0"/>
              <a:t>Note 1: If the antenna has a maximum overall dimension D which is large compared to the wavelength, the far-field region is</a:t>
            </a:r>
          </a:p>
          <a:p>
            <a:r>
              <a:rPr lang="en-GB" b="0" i="1" u="none" baseline="0" dirty="0" smtClean="0"/>
              <a:t>commonly taken to exist at distances greater than 2D</a:t>
            </a:r>
            <a:r>
              <a:rPr lang="en-GB" b="0" i="1" u="none" baseline="30000" dirty="0" smtClean="0"/>
              <a:t>2</a:t>
            </a:r>
            <a:r>
              <a:rPr lang="en-GB" b="0" i="1" u="none" baseline="0" dirty="0" smtClean="0"/>
              <a:t>/</a:t>
            </a:r>
            <a:r>
              <a:rPr lang="el-GR" b="0" i="1" u="none" baseline="0" dirty="0" smtClean="0"/>
              <a:t>λ</a:t>
            </a:r>
            <a:r>
              <a:rPr lang="en-GB" b="0" i="1" u="none" baseline="0" dirty="0" smtClean="0"/>
              <a:t> from the antenna, </a:t>
            </a:r>
            <a:r>
              <a:rPr lang="el-GR" b="0" i="1" u="none" baseline="0" dirty="0" smtClean="0"/>
              <a:t>λ</a:t>
            </a:r>
            <a:r>
              <a:rPr lang="en-GB" b="0" i="1" u="none" baseline="0" dirty="0" smtClean="0"/>
              <a:t> being the wavelength.</a:t>
            </a:r>
          </a:p>
          <a:p>
            <a:r>
              <a:rPr lang="en-GB" b="0" i="1" u="none" baseline="0" dirty="0" smtClean="0"/>
              <a:t>Note 2: For an antenna focused at infinity, the far-field region is sometimes referred to as the </a:t>
            </a:r>
            <a:r>
              <a:rPr lang="en-GB" b="0" i="1" u="none" baseline="0" dirty="0" err="1" smtClean="0"/>
              <a:t>Fraunhofer</a:t>
            </a:r>
            <a:r>
              <a:rPr lang="en-GB" b="0" i="1" u="none" baseline="0" dirty="0" smtClean="0"/>
              <a:t> region on the basis of</a:t>
            </a:r>
          </a:p>
          <a:p>
            <a:r>
              <a:rPr lang="en-GB" b="0" i="1" u="none" baseline="0" dirty="0" smtClean="0"/>
              <a:t>analogy to optical terminology.</a:t>
            </a:r>
          </a:p>
          <a:p>
            <a:endParaRPr lang="en-GB" b="0" i="1" u="none" baseline="0" dirty="0" smtClean="0"/>
          </a:p>
          <a:p>
            <a:r>
              <a:rPr lang="en-GB" b="0" u="none" baseline="0" dirty="0" smtClean="0"/>
              <a:t>In this area, the fields is spherical, and the radiated power is merely active.</a:t>
            </a:r>
          </a:p>
          <a:p>
            <a:r>
              <a:rPr lang="en-GB" b="0" u="none" baseline="0" dirty="0" smtClean="0"/>
              <a:t>In this case, in the phase term, it is necessary to take into account the development of R, only the 1 </a:t>
            </a:r>
            <a:r>
              <a:rPr lang="en-GB" b="0" u="none" baseline="0" dirty="0" err="1" smtClean="0"/>
              <a:t>st</a:t>
            </a:r>
            <a:r>
              <a:rPr lang="en-GB" b="0" u="none" baseline="0" dirty="0" smtClean="0"/>
              <a:t> term in r.</a:t>
            </a:r>
          </a:p>
          <a:p>
            <a:r>
              <a:rPr lang="en-GB" b="0" u="none" baseline="0" dirty="0" smtClean="0"/>
              <a:t>The integrant does not depend on r. Then we define the </a:t>
            </a:r>
            <a:r>
              <a:rPr lang="en-GB" b="0" u="none" baseline="0" dirty="0" err="1" smtClean="0"/>
              <a:t>Schelkunoff's</a:t>
            </a:r>
            <a:r>
              <a:rPr lang="en-GB" b="0" u="none" baseline="0" dirty="0" smtClean="0"/>
              <a:t> vector (2).</a:t>
            </a:r>
          </a:p>
          <a:p>
            <a:endParaRPr lang="en-US" b="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43</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39991"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4702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smallest radial distance is 2D</a:t>
            </a:r>
            <a:r>
              <a:rPr lang="en-GB" baseline="30000" dirty="0" smtClean="0"/>
              <a:t>2</a:t>
            </a:r>
            <a:r>
              <a:rPr lang="en-GB" dirty="0" smtClean="0"/>
              <a:t>/</a:t>
            </a:r>
            <a:r>
              <a:rPr lang="el-GR" dirty="0" smtClean="0"/>
              <a:t>λ</a:t>
            </a:r>
            <a:r>
              <a:rPr lang="en-GB" dirty="0" smtClean="0"/>
              <a:t> where D is the largest dimension of the radiator.</a:t>
            </a:r>
            <a:endParaRPr lang="en-GB"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44</a:t>
            </a:fld>
            <a:endParaRPr lang="en-GB"/>
          </a:p>
        </p:txBody>
      </p:sp>
    </p:spTree>
    <p:extLst>
      <p:ext uri="{BB962C8B-B14F-4D97-AF65-F5344CB8AC3E}">
        <p14:creationId xmlns:p14="http://schemas.microsoft.com/office/powerpoint/2010/main" val="37292309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45</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46126"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7767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46</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48172"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529422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47</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50221"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2369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48</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51244"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928455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49</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53292"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6052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92D6E1-547C-47D4-99F7-12B271121DF9}" type="slidenum">
              <a:rPr lang="en-GB" smtClean="0"/>
              <a:pPr/>
              <a:t>5</a:t>
            </a:fld>
            <a:endParaRPr lang="en-GB"/>
          </a:p>
        </p:txBody>
      </p:sp>
    </p:spTree>
    <p:extLst>
      <p:ext uri="{BB962C8B-B14F-4D97-AF65-F5344CB8AC3E}">
        <p14:creationId xmlns:p14="http://schemas.microsoft.com/office/powerpoint/2010/main" val="14632264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50</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55340"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437613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u="none" baseline="0" dirty="0" smtClean="0"/>
              <a:t>The fields can be calculated by applying the principle of duality between the magnetic field and the electric field.</a:t>
            </a:r>
            <a:endParaRPr lang="en-US" b="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51</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57385"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9692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baseline="0" dirty="0" smtClean="0"/>
              <a:t>When two equations that describe the behavior of two different variables are of the same mathematical form, their solutions will also be identical. The variables in the two equations that occupy identical positions are known as </a:t>
            </a:r>
            <a:r>
              <a:rPr lang="en-US" b="0" i="1" u="none" baseline="0" dirty="0" smtClean="0"/>
              <a:t>dual </a:t>
            </a:r>
            <a:r>
              <a:rPr lang="en-US" b="0" i="0" u="none" baseline="0" dirty="0" err="1" smtClean="0"/>
              <a:t>quatities</a:t>
            </a:r>
            <a:r>
              <a:rPr lang="en-US" b="0" i="0" u="none" baseline="0" dirty="0" smtClean="0"/>
              <a:t> and a solution of one can be formed by a systematic interchange of </a:t>
            </a:r>
            <a:r>
              <a:rPr lang="en-US" b="0" i="0" u="none" baseline="0" dirty="0" err="1" smtClean="0"/>
              <a:t>simbols</a:t>
            </a:r>
            <a:r>
              <a:rPr lang="en-US" b="0" i="0" u="none" baseline="0" dirty="0" smtClean="0"/>
              <a:t> to other.</a:t>
            </a:r>
          </a:p>
          <a:p>
            <a:r>
              <a:rPr lang="en-US" b="0" i="0" u="none" baseline="0" dirty="0" smtClean="0"/>
              <a:t>Thus knowing the solutions to one set (i.e. J≠0, M=0), the solution to the other set (J=0, M≠0) can be formed by a </a:t>
            </a:r>
            <a:r>
              <a:rPr lang="en-US" b="0" i="0" u="none" baseline="0" dirty="0" err="1" smtClean="0"/>
              <a:t>propaer</a:t>
            </a:r>
            <a:r>
              <a:rPr lang="en-US" b="0" i="0" u="none" baseline="0" dirty="0" smtClean="0"/>
              <a:t> interchange of quantities. The dual equations and their dual </a:t>
            </a:r>
            <a:r>
              <a:rPr lang="en-US" b="0" i="0" u="none" baseline="0" dirty="0" err="1" smtClean="0"/>
              <a:t>quatities</a:t>
            </a:r>
            <a:r>
              <a:rPr lang="en-US" b="0" i="0" u="none" baseline="0" dirty="0" smtClean="0"/>
              <a:t> are listed in next slide for electric and magnetic sources, respectively.</a:t>
            </a:r>
          </a:p>
        </p:txBody>
      </p:sp>
      <p:sp>
        <p:nvSpPr>
          <p:cNvPr id="4" name="Slide Number Placeholder 3"/>
          <p:cNvSpPr>
            <a:spLocks noGrp="1"/>
          </p:cNvSpPr>
          <p:nvPr>
            <p:ph type="sldNum" sz="quarter" idx="10"/>
          </p:nvPr>
        </p:nvSpPr>
        <p:spPr/>
        <p:txBody>
          <a:bodyPr/>
          <a:lstStyle/>
          <a:p>
            <a:fld id="{1292D6E1-547C-47D4-99F7-12B271121DF9}" type="slidenum">
              <a:rPr lang="en-GB" smtClean="0"/>
              <a:pPr/>
              <a:t>52</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60461"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80779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53</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62507"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060615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i="0" u="none" baseline="0" dirty="0" smtClean="0"/>
              <a:t>In the following we will only deal with electrical radiation sources.</a:t>
            </a:r>
          </a:p>
          <a:p>
            <a:r>
              <a:rPr lang="en-GB" b="0" i="0" u="none" baseline="0" dirty="0" smtClean="0"/>
              <a:t>The radiated power through a sphere of radius r, with its centre in the origin, is Eq.(1).</a:t>
            </a:r>
          </a:p>
          <a:p>
            <a:r>
              <a:rPr lang="en-GB" b="0" i="0" u="none" baseline="0" dirty="0" smtClean="0"/>
              <a:t>Average radiated power is the real part of P</a:t>
            </a:r>
            <a:r>
              <a:rPr lang="en-GB" b="0" i="0" u="none" baseline="-25000" dirty="0" smtClean="0"/>
              <a:t>f</a:t>
            </a:r>
            <a:r>
              <a:rPr lang="en-GB" b="0" i="0" u="none" baseline="0" dirty="0" smtClean="0"/>
              <a:t>, i.e. the active power is </a:t>
            </a:r>
            <a:r>
              <a:rPr lang="en-GB" b="0" i="0" u="none" baseline="0" dirty="0" smtClean="0"/>
              <a:t>eq.(2</a:t>
            </a:r>
            <a:r>
              <a:rPr lang="en-GB" b="0" i="0" u="none" baseline="0" dirty="0" smtClean="0"/>
              <a:t>).</a:t>
            </a:r>
          </a:p>
          <a:p>
            <a:r>
              <a:rPr lang="en-GB" b="0" i="0" u="none" baseline="0" dirty="0" smtClean="0"/>
              <a:t>This power is independent of r and corresponds to the progressive wave that produces radiation. The imaginary part of the relation (2) represents </a:t>
            </a:r>
            <a:r>
              <a:rPr lang="en-GB" b="0" i="1" u="none" baseline="0" dirty="0" smtClean="0"/>
              <a:t>the reactive power </a:t>
            </a:r>
            <a:r>
              <a:rPr lang="en-GB" b="0" i="0" u="none" baseline="0" dirty="0" smtClean="0"/>
              <a:t>corresponding to the stationary wave in the near-field area. The fact that this power is negative shows that there is an excess of electrical power relative to the magnetic power, in the near field (r&lt;=</a:t>
            </a:r>
            <a:r>
              <a:rPr lang="el-GR" b="0" i="0" u="none" baseline="0" dirty="0" smtClean="0"/>
              <a:t>λ</a:t>
            </a:r>
            <a:r>
              <a:rPr lang="en-GB" b="0" i="0" u="none" baseline="0" dirty="0" smtClean="0"/>
              <a:t>/2</a:t>
            </a:r>
            <a:r>
              <a:rPr lang="el-GR" b="0" i="0" u="none" baseline="0" dirty="0" smtClean="0"/>
              <a:t>π</a:t>
            </a:r>
            <a:r>
              <a:rPr lang="en-GB" b="0" i="0" u="none" baseline="0" dirty="0" smtClean="0"/>
              <a:t>).</a:t>
            </a:r>
          </a:p>
          <a:p>
            <a:r>
              <a:rPr lang="en-GB" b="0" i="0" u="none" baseline="0" dirty="0" smtClean="0"/>
              <a:t>The ratio between the reactive power and the active power, eq.(3), is independent of the length of the dipole and shows that for (</a:t>
            </a:r>
            <a:r>
              <a:rPr lang="en-GB" b="0" i="0" u="none" baseline="0" dirty="0" err="1" smtClean="0"/>
              <a:t>kr</a:t>
            </a:r>
            <a:r>
              <a:rPr lang="en-GB" b="0" i="0" u="none" baseline="0" dirty="0" smtClean="0"/>
              <a:t> &lt;1), </a:t>
            </a:r>
            <a:r>
              <a:rPr lang="en-GB" b="0" i="0" u="none" baseline="0" dirty="0" err="1" smtClean="0"/>
              <a:t>ie</a:t>
            </a:r>
            <a:r>
              <a:rPr lang="en-GB" b="0" i="0" u="none" baseline="0" dirty="0" smtClean="0"/>
              <a:t> (r &lt;</a:t>
            </a:r>
            <a:r>
              <a:rPr lang="el-GR" b="0" i="0" u="none" baseline="0" dirty="0" smtClean="0"/>
              <a:t>λ</a:t>
            </a:r>
            <a:r>
              <a:rPr lang="en-GB" b="0" i="0" u="none" baseline="0" dirty="0" smtClean="0"/>
              <a:t>/2</a:t>
            </a:r>
            <a:r>
              <a:rPr lang="el-GR" b="0" i="0" u="none" baseline="0" dirty="0" smtClean="0"/>
              <a:t>π</a:t>
            </a:r>
            <a:r>
              <a:rPr lang="en-GB" b="0" i="0" u="none" baseline="0" dirty="0" smtClean="0"/>
              <a:t>), the reactive power is higher than the active power, which corresponds to the IEEE-145/1973 standard.</a:t>
            </a:r>
          </a:p>
          <a:p>
            <a:endParaRPr lang="en-GB" b="0" i="0" u="none" baseline="0" dirty="0" smtClean="0"/>
          </a:p>
          <a:p>
            <a:endParaRPr lang="en-GB" b="0" i="0" u="none" baseline="0" dirty="0" smtClean="0"/>
          </a:p>
          <a:p>
            <a:endParaRPr lang="en-US" b="0" i="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54</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63533"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87604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i="0" u="none" baseline="0" dirty="0" smtClean="0"/>
              <a:t>In the remote field, the active power must dominate the reactive power, because a perfectly spherical progressive wave has only active power. For example, if we consider the remote field to start from the moment the active power is at least 30 dB above the reactive one, then we must have the eq.(1).</a:t>
            </a:r>
          </a:p>
          <a:p>
            <a:r>
              <a:rPr lang="en-GB" b="0" i="0" u="none" baseline="0" dirty="0" smtClean="0"/>
              <a:t>This way of defining the far zone is much less ambiguous than strictly enforcing the IEEE standard. Thus, the pure spherical wave is obtained when the terms (1/(</a:t>
            </a:r>
            <a:r>
              <a:rPr lang="en-GB" b="0" i="0" u="none" baseline="0" dirty="0" err="1" smtClean="0"/>
              <a:t>kr</a:t>
            </a:r>
            <a:r>
              <a:rPr lang="en-GB" b="0" i="0" u="none" baseline="0" dirty="0" smtClean="0"/>
              <a:t>)^2) and (1/(</a:t>
            </a:r>
            <a:r>
              <a:rPr lang="en-GB" b="0" i="0" u="none" baseline="0" dirty="0" err="1" smtClean="0"/>
              <a:t>kr</a:t>
            </a:r>
            <a:r>
              <a:rPr lang="en-GB" b="0" i="0" u="none" baseline="0" dirty="0" smtClean="0"/>
              <a:t>)^3) are negligible with respect to (1/(</a:t>
            </a:r>
            <a:r>
              <a:rPr lang="en-GB" b="0" i="0" u="none" baseline="0" dirty="0" err="1" smtClean="0"/>
              <a:t>kr</a:t>
            </a:r>
            <a:r>
              <a:rPr lang="en-GB" b="0" i="0" u="none" baseline="0" dirty="0" smtClean="0"/>
              <a:t>)) (which translates into 1/</a:t>
            </a:r>
            <a:r>
              <a:rPr lang="en-GB" b="0" i="0" u="none" baseline="0" dirty="0" err="1" smtClean="0"/>
              <a:t>kr</a:t>
            </a:r>
            <a:r>
              <a:rPr lang="en-GB" b="0" i="0" u="none" baseline="0" dirty="0" smtClean="0"/>
              <a:t>&lt;&lt;1). In this case the field is called radiated, eq.(2). </a:t>
            </a:r>
          </a:p>
          <a:p>
            <a:endParaRPr lang="en-GB" b="0" i="0" u="none" baseline="0" dirty="0" smtClean="0"/>
          </a:p>
          <a:p>
            <a:endParaRPr lang="en-GB" b="0" i="0" u="none" baseline="0" dirty="0" smtClean="0"/>
          </a:p>
          <a:p>
            <a:endParaRPr lang="en-US" b="0" i="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55</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67625"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94636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u="none" baseline="0" dirty="0" smtClean="0"/>
          </a:p>
        </p:txBody>
      </p:sp>
      <p:sp>
        <p:nvSpPr>
          <p:cNvPr id="4" name="Slide Number Placeholder 3"/>
          <p:cNvSpPr>
            <a:spLocks noGrp="1"/>
          </p:cNvSpPr>
          <p:nvPr>
            <p:ph type="sldNum" sz="quarter" idx="10"/>
          </p:nvPr>
        </p:nvSpPr>
        <p:spPr/>
        <p:txBody>
          <a:bodyPr/>
          <a:lstStyle/>
          <a:p>
            <a:fld id="{1292D6E1-547C-47D4-99F7-12B271121DF9}" type="slidenum">
              <a:rPr lang="en-GB" smtClean="0"/>
              <a:pPr/>
              <a:t>56</a:t>
            </a:fld>
            <a:endParaRPr lang="en-GB"/>
          </a:p>
        </p:txBody>
      </p:sp>
      <p:graphicFrame>
        <p:nvGraphicFramePr>
          <p:cNvPr id="5" name="Object 4"/>
          <p:cNvGraphicFramePr>
            <a:graphicFrameLocks noChangeAspect="1"/>
          </p:cNvGraphicFramePr>
          <p:nvPr/>
        </p:nvGraphicFramePr>
        <p:xfrm>
          <a:off x="2266950" y="4806125"/>
          <a:ext cx="152400" cy="248682"/>
        </p:xfrm>
        <a:graphic>
          <a:graphicData uri="http://schemas.openxmlformats.org/presentationml/2006/ole">
            <mc:AlternateContent xmlns:mc="http://schemas.openxmlformats.org/markup-compatibility/2006">
              <mc:Choice xmlns:v="urn:schemas-microsoft-com:vml" Requires="v">
                <p:oleObj spid="_x0000_s365577"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4806125"/>
                        <a:ext cx="152400" cy="248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4942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92D6E1-547C-47D4-99F7-12B271121DF9}" type="slidenum">
              <a:rPr lang="en-GB" smtClean="0"/>
              <a:pPr/>
              <a:t>6</a:t>
            </a:fld>
            <a:endParaRPr lang="en-GB"/>
          </a:p>
        </p:txBody>
      </p:sp>
    </p:spTree>
    <p:extLst>
      <p:ext uri="{BB962C8B-B14F-4D97-AF65-F5344CB8AC3E}">
        <p14:creationId xmlns:p14="http://schemas.microsoft.com/office/powerpoint/2010/main" val="225624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92D6E1-547C-47D4-99F7-12B271121DF9}" type="slidenum">
              <a:rPr lang="en-GB" smtClean="0"/>
              <a:pPr/>
              <a:t>7</a:t>
            </a:fld>
            <a:endParaRPr lang="en-GB"/>
          </a:p>
        </p:txBody>
      </p:sp>
    </p:spTree>
    <p:extLst>
      <p:ext uri="{BB962C8B-B14F-4D97-AF65-F5344CB8AC3E}">
        <p14:creationId xmlns:p14="http://schemas.microsoft.com/office/powerpoint/2010/main" val="264577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92D6E1-547C-47D4-99F7-12B271121DF9}" type="slidenum">
              <a:rPr lang="en-GB" smtClean="0"/>
              <a:pPr/>
              <a:t>8</a:t>
            </a:fld>
            <a:endParaRPr lang="en-GB"/>
          </a:p>
        </p:txBody>
      </p:sp>
    </p:spTree>
    <p:extLst>
      <p:ext uri="{BB962C8B-B14F-4D97-AF65-F5344CB8AC3E}">
        <p14:creationId xmlns:p14="http://schemas.microsoft.com/office/powerpoint/2010/main" val="226666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two main indicators of the manner in which a vector field changes from point to point throughout space. The first of these is divergence, the second is curl.</a:t>
            </a:r>
          </a:p>
          <a:p>
            <a:r>
              <a:rPr lang="en-GB" baseline="0" dirty="0" smtClean="0"/>
              <a:t>When the divergence of a vector field is nonzero, that region is said to contain sources or sinks, sources when divergence is positive, sinks when negative. Thus, in a region which contains positive charges , the divergence of the electric induction D will be positive. A similar correspondence exists between negative divergence, sinks and negative electric charge.</a:t>
            </a:r>
          </a:p>
          <a:p>
            <a:r>
              <a:rPr lang="en-GB" baseline="0" dirty="0" smtClean="0"/>
              <a:t>The divergence od the vector A at the point P is defined in Eq.(1), where the integration is over the surface of an infinitesimal volume </a:t>
            </a:r>
            <a:r>
              <a:rPr lang="el-GR" baseline="0" dirty="0" smtClean="0"/>
              <a:t>Δ</a:t>
            </a:r>
            <a:r>
              <a:rPr lang="en-GB" baseline="0" dirty="0" smtClean="0"/>
              <a:t>V that shrinks to point P.</a:t>
            </a:r>
          </a:p>
        </p:txBody>
      </p:sp>
      <p:sp>
        <p:nvSpPr>
          <p:cNvPr id="4" name="Slide Number Placeholder 3"/>
          <p:cNvSpPr>
            <a:spLocks noGrp="1"/>
          </p:cNvSpPr>
          <p:nvPr>
            <p:ph type="sldNum" sz="quarter" idx="10"/>
          </p:nvPr>
        </p:nvSpPr>
        <p:spPr/>
        <p:txBody>
          <a:bodyPr/>
          <a:lstStyle/>
          <a:p>
            <a:fld id="{1292D6E1-547C-47D4-99F7-12B271121DF9}" type="slidenum">
              <a:rPr lang="en-GB" smtClean="0"/>
              <a:pPr/>
              <a:t>9</a:t>
            </a:fld>
            <a:endParaRPr lang="en-GB"/>
          </a:p>
        </p:txBody>
      </p:sp>
    </p:spTree>
    <p:extLst>
      <p:ext uri="{BB962C8B-B14F-4D97-AF65-F5344CB8AC3E}">
        <p14:creationId xmlns:p14="http://schemas.microsoft.com/office/powerpoint/2010/main" val="21041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F3ECA6-AB18-4638-814D-F13ACBB9583B}" type="datetime1">
              <a:rPr lang="en-GB" smtClean="0"/>
              <a:pPr/>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8089E-188E-4960-BC0E-6E185190208D}" type="slidenum">
              <a:rPr lang="en-GB" smtClean="0"/>
              <a:pPr/>
              <a:t>‹#›</a:t>
            </a:fld>
            <a:endParaRPr lang="en-GB"/>
          </a:p>
        </p:txBody>
      </p:sp>
    </p:spTree>
    <p:extLst>
      <p:ext uri="{BB962C8B-B14F-4D97-AF65-F5344CB8AC3E}">
        <p14:creationId xmlns:p14="http://schemas.microsoft.com/office/powerpoint/2010/main" val="182729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AFC965-DCB3-424C-9EC7-04CA4C298EB2}" type="datetime1">
              <a:rPr lang="en-GB" smtClean="0"/>
              <a:pPr/>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8089E-188E-4960-BC0E-6E185190208D}" type="slidenum">
              <a:rPr lang="en-GB" smtClean="0"/>
              <a:pPr/>
              <a:t>‹#›</a:t>
            </a:fld>
            <a:endParaRPr lang="en-GB"/>
          </a:p>
        </p:txBody>
      </p:sp>
    </p:spTree>
    <p:extLst>
      <p:ext uri="{BB962C8B-B14F-4D97-AF65-F5344CB8AC3E}">
        <p14:creationId xmlns:p14="http://schemas.microsoft.com/office/powerpoint/2010/main" val="3423245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54C0D1-D652-4726-A070-42FC11E34669}" type="datetime1">
              <a:rPr lang="en-GB" smtClean="0"/>
              <a:pPr/>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8089E-188E-4960-BC0E-6E185190208D}" type="slidenum">
              <a:rPr lang="en-GB" smtClean="0"/>
              <a:pPr/>
              <a:t>‹#›</a:t>
            </a:fld>
            <a:endParaRPr lang="en-GB"/>
          </a:p>
        </p:txBody>
      </p:sp>
    </p:spTree>
    <p:extLst>
      <p:ext uri="{BB962C8B-B14F-4D97-AF65-F5344CB8AC3E}">
        <p14:creationId xmlns:p14="http://schemas.microsoft.com/office/powerpoint/2010/main" val="240544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8165E5-733F-487F-B5BF-4B3E9E9D4B95}" type="datetime1">
              <a:rPr lang="en-GB" smtClean="0"/>
              <a:pPr/>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8089E-188E-4960-BC0E-6E185190208D}" type="slidenum">
              <a:rPr lang="en-GB" smtClean="0"/>
              <a:pPr/>
              <a:t>‹#›</a:t>
            </a:fld>
            <a:endParaRPr lang="en-GB"/>
          </a:p>
        </p:txBody>
      </p:sp>
    </p:spTree>
    <p:extLst>
      <p:ext uri="{BB962C8B-B14F-4D97-AF65-F5344CB8AC3E}">
        <p14:creationId xmlns:p14="http://schemas.microsoft.com/office/powerpoint/2010/main" val="220599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AA814-DB29-4F09-A1DE-B72DCB15C1CB}" type="datetime1">
              <a:rPr lang="en-GB" smtClean="0"/>
              <a:pPr/>
              <a:t>07/03/2018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8089E-188E-4960-BC0E-6E185190208D}" type="slidenum">
              <a:rPr lang="en-GB" smtClean="0"/>
              <a:pPr/>
              <a:t>‹#›</a:t>
            </a:fld>
            <a:endParaRPr lang="en-GB"/>
          </a:p>
        </p:txBody>
      </p:sp>
    </p:spTree>
    <p:extLst>
      <p:ext uri="{BB962C8B-B14F-4D97-AF65-F5344CB8AC3E}">
        <p14:creationId xmlns:p14="http://schemas.microsoft.com/office/powerpoint/2010/main" val="5499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958C40-2EEF-4B5E-BD07-7C1BC4DB0B8F}" type="datetime1">
              <a:rPr lang="en-GB" smtClean="0"/>
              <a:pPr/>
              <a:t>07/03/2018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98089E-188E-4960-BC0E-6E185190208D}" type="slidenum">
              <a:rPr lang="en-GB" smtClean="0"/>
              <a:pPr/>
              <a:t>‹#›</a:t>
            </a:fld>
            <a:endParaRPr lang="en-GB"/>
          </a:p>
        </p:txBody>
      </p:sp>
    </p:spTree>
    <p:extLst>
      <p:ext uri="{BB962C8B-B14F-4D97-AF65-F5344CB8AC3E}">
        <p14:creationId xmlns:p14="http://schemas.microsoft.com/office/powerpoint/2010/main" val="256643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DDADE3-5A6E-46BC-B287-9337DC28D476}" type="datetime1">
              <a:rPr lang="en-GB" smtClean="0"/>
              <a:pPr/>
              <a:t>07/03/2018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98089E-188E-4960-BC0E-6E185190208D}" type="slidenum">
              <a:rPr lang="en-GB" smtClean="0"/>
              <a:pPr/>
              <a:t>‹#›</a:t>
            </a:fld>
            <a:endParaRPr lang="en-GB"/>
          </a:p>
        </p:txBody>
      </p:sp>
    </p:spTree>
    <p:extLst>
      <p:ext uri="{BB962C8B-B14F-4D97-AF65-F5344CB8AC3E}">
        <p14:creationId xmlns:p14="http://schemas.microsoft.com/office/powerpoint/2010/main" val="428474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F466EF-B950-46C5-AFF3-60F941EDCD41}" type="datetime1">
              <a:rPr lang="en-GB" smtClean="0"/>
              <a:pPr/>
              <a:t>07/03/2018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98089E-188E-4960-BC0E-6E185190208D}" type="slidenum">
              <a:rPr lang="en-GB" smtClean="0"/>
              <a:pPr/>
              <a:t>‹#›</a:t>
            </a:fld>
            <a:endParaRPr lang="en-GB"/>
          </a:p>
        </p:txBody>
      </p:sp>
    </p:spTree>
    <p:extLst>
      <p:ext uri="{BB962C8B-B14F-4D97-AF65-F5344CB8AC3E}">
        <p14:creationId xmlns:p14="http://schemas.microsoft.com/office/powerpoint/2010/main" val="162156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B5ECA-B675-4A1D-ADFA-6D01DBCFA8D6}" type="datetime1">
              <a:rPr lang="en-GB" smtClean="0"/>
              <a:pPr/>
              <a:t>07/03/2018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98089E-188E-4960-BC0E-6E185190208D}" type="slidenum">
              <a:rPr lang="en-GB" smtClean="0"/>
              <a:pPr/>
              <a:t>‹#›</a:t>
            </a:fld>
            <a:endParaRPr lang="en-GB"/>
          </a:p>
        </p:txBody>
      </p:sp>
    </p:spTree>
    <p:extLst>
      <p:ext uri="{BB962C8B-B14F-4D97-AF65-F5344CB8AC3E}">
        <p14:creationId xmlns:p14="http://schemas.microsoft.com/office/powerpoint/2010/main" val="49001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8F749-1D8B-4267-AB32-AD6376EDB6AE}" type="datetime1">
              <a:rPr lang="en-GB" smtClean="0"/>
              <a:pPr/>
              <a:t>07/03/2018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98089E-188E-4960-BC0E-6E185190208D}" type="slidenum">
              <a:rPr lang="en-GB" smtClean="0"/>
              <a:pPr/>
              <a:t>‹#›</a:t>
            </a:fld>
            <a:endParaRPr lang="en-GB"/>
          </a:p>
        </p:txBody>
      </p:sp>
    </p:spTree>
    <p:extLst>
      <p:ext uri="{BB962C8B-B14F-4D97-AF65-F5344CB8AC3E}">
        <p14:creationId xmlns:p14="http://schemas.microsoft.com/office/powerpoint/2010/main" val="126085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8E15E-7D80-4396-8971-215BCB250CAE}" type="datetime1">
              <a:rPr lang="en-GB" smtClean="0"/>
              <a:pPr/>
              <a:t>07/03/2018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98089E-188E-4960-BC0E-6E185190208D}" type="slidenum">
              <a:rPr lang="en-GB" smtClean="0"/>
              <a:pPr/>
              <a:t>‹#›</a:t>
            </a:fld>
            <a:endParaRPr lang="en-GB"/>
          </a:p>
        </p:txBody>
      </p:sp>
    </p:spTree>
    <p:extLst>
      <p:ext uri="{BB962C8B-B14F-4D97-AF65-F5344CB8AC3E}">
        <p14:creationId xmlns:p14="http://schemas.microsoft.com/office/powerpoint/2010/main" val="338743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4C531-EA50-498A-BCF5-B1F0057B042B}" type="datetime1">
              <a:rPr lang="en-GB" smtClean="0"/>
              <a:pPr/>
              <a:t>07/03/2018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8089E-188E-4960-BC0E-6E185190208D}" type="slidenum">
              <a:rPr lang="en-GB" smtClean="0"/>
              <a:pPr/>
              <a:t>‹#›</a:t>
            </a:fld>
            <a:endParaRPr lang="en-GB"/>
          </a:p>
        </p:txBody>
      </p:sp>
    </p:spTree>
    <p:extLst>
      <p:ext uri="{BB962C8B-B14F-4D97-AF65-F5344CB8AC3E}">
        <p14:creationId xmlns:p14="http://schemas.microsoft.com/office/powerpoint/2010/main" val="3215313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2.w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9.bin"/><Relationship Id="rId3" Type="http://schemas.openxmlformats.org/officeDocument/2006/relationships/notesSlide" Target="../notesSlides/notesSlide13.xml"/><Relationship Id="rId7" Type="http://schemas.openxmlformats.org/officeDocument/2006/relationships/oleObject" Target="../embeddings/oleObject16.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jpg"/><Relationship Id="rId11" Type="http://schemas.openxmlformats.org/officeDocument/2006/relationships/oleObject" Target="../embeddings/oleObject18.bin"/><Relationship Id="rId5" Type="http://schemas.openxmlformats.org/officeDocument/2006/relationships/image" Target="../media/image23.wmf"/><Relationship Id="rId10" Type="http://schemas.openxmlformats.org/officeDocument/2006/relationships/image" Target="../media/image25.wmf"/><Relationship Id="rId4" Type="http://schemas.openxmlformats.org/officeDocument/2006/relationships/oleObject" Target="../embeddings/oleObject15.bin"/><Relationship Id="rId9" Type="http://schemas.openxmlformats.org/officeDocument/2006/relationships/oleObject" Target="../embeddings/oleObject17.bin"/><Relationship Id="rId14" Type="http://schemas.openxmlformats.org/officeDocument/2006/relationships/image" Target="../media/image27.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jpg"/><Relationship Id="rId5" Type="http://schemas.openxmlformats.org/officeDocument/2006/relationships/image" Target="../media/image29.w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4.wmf"/><Relationship Id="rId3" Type="http://schemas.openxmlformats.org/officeDocument/2006/relationships/notesSlide" Target="../notesSlides/notesSlide15.xml"/><Relationship Id="rId7" Type="http://schemas.openxmlformats.org/officeDocument/2006/relationships/image" Target="../media/image31.w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5.wmf"/><Relationship Id="rId4" Type="http://schemas.openxmlformats.org/officeDocument/2006/relationships/oleObject" Target="../embeddings/oleObject2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7.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8.bin"/><Relationship Id="rId5" Type="http://schemas.openxmlformats.org/officeDocument/2006/relationships/image" Target="../media/image36.wmf"/><Relationship Id="rId10" Type="http://schemas.openxmlformats.org/officeDocument/2006/relationships/image" Target="../media/image39.jpeg"/><Relationship Id="rId4" Type="http://schemas.openxmlformats.org/officeDocument/2006/relationships/oleObject" Target="../embeddings/oleObject27.bin"/><Relationship Id="rId9" Type="http://schemas.openxmlformats.org/officeDocument/2006/relationships/image" Target="../media/image38.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0.wmf"/><Relationship Id="rId4"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1.wmf"/><Relationship Id="rId4" Type="http://schemas.openxmlformats.org/officeDocument/2006/relationships/oleObject" Target="../embeddings/oleObject3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20.xml"/><Relationship Id="rId7" Type="http://schemas.openxmlformats.org/officeDocument/2006/relationships/image" Target="../media/image45.jp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4.jpeg"/><Relationship Id="rId5" Type="http://schemas.openxmlformats.org/officeDocument/2006/relationships/image" Target="../media/image42.wmf"/><Relationship Id="rId4" Type="http://schemas.openxmlformats.org/officeDocument/2006/relationships/oleObject" Target="../embeddings/oleObject32.bin"/><Relationship Id="rId9" Type="http://schemas.openxmlformats.org/officeDocument/2006/relationships/image" Target="../media/image43.wmf"/></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5.bin"/><Relationship Id="rId5" Type="http://schemas.openxmlformats.org/officeDocument/2006/relationships/image" Target="../media/image47.wmf"/><Relationship Id="rId4" Type="http://schemas.openxmlformats.org/officeDocument/2006/relationships/oleObject" Target="../embeddings/oleObject34.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3.wmf"/><Relationship Id="rId3" Type="http://schemas.openxmlformats.org/officeDocument/2006/relationships/notesSlide" Target="../notesSlides/notesSlide23.xml"/><Relationship Id="rId7" Type="http://schemas.openxmlformats.org/officeDocument/2006/relationships/image" Target="../media/image50.wmf"/><Relationship Id="rId12"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7.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51.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24.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2.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56.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62.wmf"/><Relationship Id="rId3" Type="http://schemas.openxmlformats.org/officeDocument/2006/relationships/notesSlide" Target="../notesSlides/notesSlide25.xml"/><Relationship Id="rId7" Type="http://schemas.openxmlformats.org/officeDocument/2006/relationships/image" Target="../media/image59.wmf"/><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6.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60.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63.wmf"/><Relationship Id="rId4" Type="http://schemas.openxmlformats.org/officeDocument/2006/relationships/oleObject" Target="../embeddings/oleObject5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64.wmf"/><Relationship Id="rId4" Type="http://schemas.openxmlformats.org/officeDocument/2006/relationships/oleObject" Target="../embeddings/oleObject5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67.jp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6.jpg"/><Relationship Id="rId5" Type="http://schemas.openxmlformats.org/officeDocument/2006/relationships/image" Target="../media/image65.wmf"/><Relationship Id="rId4" Type="http://schemas.openxmlformats.org/officeDocument/2006/relationships/oleObject" Target="../embeddings/oleObject52.bin"/></Relationships>
</file>

<file path=ppt/slides/_rels/slide29.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notesSlide" Target="../notesSlides/notesSlide29.xml"/><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4.bin"/><Relationship Id="rId5" Type="http://schemas.openxmlformats.org/officeDocument/2006/relationships/image" Target="../media/image68.wmf"/><Relationship Id="rId10" Type="http://schemas.openxmlformats.org/officeDocument/2006/relationships/image" Target="../media/image70.wmf"/><Relationship Id="rId4" Type="http://schemas.openxmlformats.org/officeDocument/2006/relationships/oleObject" Target="../embeddings/oleObject53.bin"/><Relationship Id="rId9" Type="http://schemas.openxmlformats.org/officeDocument/2006/relationships/oleObject" Target="../embeddings/oleObject5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7.bin"/><Relationship Id="rId5" Type="http://schemas.openxmlformats.org/officeDocument/2006/relationships/image" Target="../media/image72.wmf"/><Relationship Id="rId4" Type="http://schemas.openxmlformats.org/officeDocument/2006/relationships/oleObject" Target="../embeddings/oleObject56.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78.wmf"/><Relationship Id="rId3" Type="http://schemas.openxmlformats.org/officeDocument/2006/relationships/notesSlide" Target="../notesSlides/notesSlide31.xml"/><Relationship Id="rId7" Type="http://schemas.openxmlformats.org/officeDocument/2006/relationships/image" Target="../media/image75.wmf"/><Relationship Id="rId12"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59.bin"/><Relationship Id="rId11" Type="http://schemas.openxmlformats.org/officeDocument/2006/relationships/image" Target="../media/image77.wmf"/><Relationship Id="rId5" Type="http://schemas.openxmlformats.org/officeDocument/2006/relationships/image" Target="../media/image74.wmf"/><Relationship Id="rId15" Type="http://schemas.openxmlformats.org/officeDocument/2006/relationships/image" Target="../media/image79.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76.wmf"/><Relationship Id="rId1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69.bin"/><Relationship Id="rId18" Type="http://schemas.openxmlformats.org/officeDocument/2006/relationships/image" Target="../media/image86.wmf"/><Relationship Id="rId3" Type="http://schemas.openxmlformats.org/officeDocument/2006/relationships/notesSlide" Target="../notesSlides/notesSlide32.xml"/><Relationship Id="rId21" Type="http://schemas.openxmlformats.org/officeDocument/2006/relationships/oleObject" Target="../embeddings/oleObject73.bin"/><Relationship Id="rId7" Type="http://schemas.openxmlformats.org/officeDocument/2006/relationships/oleObject" Target="../embeddings/oleObject66.bin"/><Relationship Id="rId12" Type="http://schemas.openxmlformats.org/officeDocument/2006/relationships/image" Target="../media/image83.wmf"/><Relationship Id="rId17" Type="http://schemas.openxmlformats.org/officeDocument/2006/relationships/oleObject" Target="../embeddings/oleObject71.bin"/><Relationship Id="rId2" Type="http://schemas.openxmlformats.org/officeDocument/2006/relationships/slideLayout" Target="../slideLayouts/slideLayout2.xml"/><Relationship Id="rId16" Type="http://schemas.openxmlformats.org/officeDocument/2006/relationships/image" Target="../media/image85.wmf"/><Relationship Id="rId20" Type="http://schemas.openxmlformats.org/officeDocument/2006/relationships/image" Target="../media/image87.wmf"/><Relationship Id="rId1" Type="http://schemas.openxmlformats.org/officeDocument/2006/relationships/vmlDrawing" Target="../drawings/vmlDrawing26.vml"/><Relationship Id="rId6" Type="http://schemas.openxmlformats.org/officeDocument/2006/relationships/oleObject" Target="../embeddings/oleObject65.bin"/><Relationship Id="rId11" Type="http://schemas.openxmlformats.org/officeDocument/2006/relationships/oleObject" Target="../embeddings/oleObject68.bin"/><Relationship Id="rId5" Type="http://schemas.openxmlformats.org/officeDocument/2006/relationships/image" Target="../media/image80.wmf"/><Relationship Id="rId15" Type="http://schemas.openxmlformats.org/officeDocument/2006/relationships/oleObject" Target="../embeddings/oleObject70.bin"/><Relationship Id="rId10" Type="http://schemas.openxmlformats.org/officeDocument/2006/relationships/image" Target="../media/image82.wmf"/><Relationship Id="rId19" Type="http://schemas.openxmlformats.org/officeDocument/2006/relationships/oleObject" Target="../embeddings/oleObject72.bin"/><Relationship Id="rId4" Type="http://schemas.openxmlformats.org/officeDocument/2006/relationships/oleObject" Target="../embeddings/oleObject64.bin"/><Relationship Id="rId9" Type="http://schemas.openxmlformats.org/officeDocument/2006/relationships/oleObject" Target="../embeddings/oleObject67.bin"/><Relationship Id="rId14" Type="http://schemas.openxmlformats.org/officeDocument/2006/relationships/image" Target="../media/image84.wmf"/><Relationship Id="rId22" Type="http://schemas.openxmlformats.org/officeDocument/2006/relationships/image" Target="../media/image88.wmf"/></Relationships>
</file>

<file path=ppt/slides/_rels/slide33.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80.bin"/><Relationship Id="rId3" Type="http://schemas.openxmlformats.org/officeDocument/2006/relationships/notesSlide" Target="../notesSlides/notesSlide33.xml"/><Relationship Id="rId7" Type="http://schemas.openxmlformats.org/officeDocument/2006/relationships/oleObject" Target="../embeddings/oleObject77.bin"/><Relationship Id="rId12" Type="http://schemas.openxmlformats.org/officeDocument/2006/relationships/image" Target="../media/image92.wmf"/><Relationship Id="rId2" Type="http://schemas.openxmlformats.org/officeDocument/2006/relationships/slideLayout" Target="../slideLayouts/slideLayout2.xml"/><Relationship Id="rId16" Type="http://schemas.openxmlformats.org/officeDocument/2006/relationships/image" Target="../media/image94.wmf"/><Relationship Id="rId1" Type="http://schemas.openxmlformats.org/officeDocument/2006/relationships/vmlDrawing" Target="../drawings/vmlDrawing28.vml"/><Relationship Id="rId6" Type="http://schemas.openxmlformats.org/officeDocument/2006/relationships/oleObject" Target="../embeddings/oleObject76.bin"/><Relationship Id="rId11" Type="http://schemas.openxmlformats.org/officeDocument/2006/relationships/oleObject" Target="../embeddings/oleObject79.bin"/><Relationship Id="rId5" Type="http://schemas.openxmlformats.org/officeDocument/2006/relationships/image" Target="../media/image80.wmf"/><Relationship Id="rId15" Type="http://schemas.openxmlformats.org/officeDocument/2006/relationships/oleObject" Target="../embeddings/oleObject81.bin"/><Relationship Id="rId10" Type="http://schemas.openxmlformats.org/officeDocument/2006/relationships/image" Target="../media/image91.wmf"/><Relationship Id="rId4" Type="http://schemas.openxmlformats.org/officeDocument/2006/relationships/oleObject" Target="../embeddings/oleObject75.bin"/><Relationship Id="rId9" Type="http://schemas.openxmlformats.org/officeDocument/2006/relationships/oleObject" Target="../embeddings/oleObject78.bin"/><Relationship Id="rId14" Type="http://schemas.openxmlformats.org/officeDocument/2006/relationships/image" Target="../media/image93.wmf"/></Relationships>
</file>

<file path=ppt/slides/_rels/slide34.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notesSlide" Target="../notesSlides/notesSlide34.xml"/><Relationship Id="rId7" Type="http://schemas.openxmlformats.org/officeDocument/2006/relationships/oleObject" Target="../embeddings/oleObject85.bin"/><Relationship Id="rId12"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84.bin"/><Relationship Id="rId11" Type="http://schemas.openxmlformats.org/officeDocument/2006/relationships/oleObject" Target="../embeddings/oleObject87.bin"/><Relationship Id="rId5" Type="http://schemas.openxmlformats.org/officeDocument/2006/relationships/image" Target="../media/image80.wmf"/><Relationship Id="rId10" Type="http://schemas.openxmlformats.org/officeDocument/2006/relationships/image" Target="../media/image96.wmf"/><Relationship Id="rId4" Type="http://schemas.openxmlformats.org/officeDocument/2006/relationships/oleObject" Target="../embeddings/oleObject83.bin"/><Relationship Id="rId9" Type="http://schemas.openxmlformats.org/officeDocument/2006/relationships/oleObject" Target="../embeddings/oleObject86.bin"/></Relationships>
</file>

<file path=ppt/slides/_rels/slide35.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94.bin"/><Relationship Id="rId18" Type="http://schemas.openxmlformats.org/officeDocument/2006/relationships/image" Target="../media/image103.wmf"/><Relationship Id="rId3" Type="http://schemas.openxmlformats.org/officeDocument/2006/relationships/notesSlide" Target="../notesSlides/notesSlide35.xml"/><Relationship Id="rId7" Type="http://schemas.openxmlformats.org/officeDocument/2006/relationships/oleObject" Target="../embeddings/oleObject91.bin"/><Relationship Id="rId12" Type="http://schemas.openxmlformats.org/officeDocument/2006/relationships/image" Target="../media/image100.wmf"/><Relationship Id="rId17" Type="http://schemas.openxmlformats.org/officeDocument/2006/relationships/oleObject" Target="../embeddings/oleObject96.bin"/><Relationship Id="rId2" Type="http://schemas.openxmlformats.org/officeDocument/2006/relationships/slideLayout" Target="../slideLayouts/slideLayout2.xml"/><Relationship Id="rId16" Type="http://schemas.openxmlformats.org/officeDocument/2006/relationships/image" Target="../media/image102.wmf"/><Relationship Id="rId1" Type="http://schemas.openxmlformats.org/officeDocument/2006/relationships/vmlDrawing" Target="../drawings/vmlDrawing32.vml"/><Relationship Id="rId6" Type="http://schemas.openxmlformats.org/officeDocument/2006/relationships/oleObject" Target="../embeddings/oleObject90.bin"/><Relationship Id="rId11" Type="http://schemas.openxmlformats.org/officeDocument/2006/relationships/oleObject" Target="../embeddings/oleObject93.bin"/><Relationship Id="rId5" Type="http://schemas.openxmlformats.org/officeDocument/2006/relationships/image" Target="../media/image80.wmf"/><Relationship Id="rId15" Type="http://schemas.openxmlformats.org/officeDocument/2006/relationships/oleObject" Target="../embeddings/oleObject95.bin"/><Relationship Id="rId10" Type="http://schemas.openxmlformats.org/officeDocument/2006/relationships/image" Target="../media/image99.wmf"/><Relationship Id="rId4" Type="http://schemas.openxmlformats.org/officeDocument/2006/relationships/oleObject" Target="../embeddings/oleObject89.bin"/><Relationship Id="rId9" Type="http://schemas.openxmlformats.org/officeDocument/2006/relationships/oleObject" Target="../embeddings/oleObject92.bin"/><Relationship Id="rId14" Type="http://schemas.openxmlformats.org/officeDocument/2006/relationships/image" Target="../media/image101.wmf"/></Relationships>
</file>

<file path=ppt/slides/_rels/slide36.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103.bin"/><Relationship Id="rId18" Type="http://schemas.openxmlformats.org/officeDocument/2006/relationships/image" Target="../media/image109.wmf"/><Relationship Id="rId3" Type="http://schemas.openxmlformats.org/officeDocument/2006/relationships/notesSlide" Target="../notesSlides/notesSlide36.xml"/><Relationship Id="rId7" Type="http://schemas.openxmlformats.org/officeDocument/2006/relationships/oleObject" Target="../embeddings/oleObject100.bin"/><Relationship Id="rId12" Type="http://schemas.openxmlformats.org/officeDocument/2006/relationships/image" Target="../media/image106.wmf"/><Relationship Id="rId17" Type="http://schemas.openxmlformats.org/officeDocument/2006/relationships/oleObject" Target="../embeddings/oleObject105.bin"/><Relationship Id="rId2" Type="http://schemas.openxmlformats.org/officeDocument/2006/relationships/slideLayout" Target="../slideLayouts/slideLayout2.xml"/><Relationship Id="rId16" Type="http://schemas.openxmlformats.org/officeDocument/2006/relationships/image" Target="../media/image108.wmf"/><Relationship Id="rId20" Type="http://schemas.openxmlformats.org/officeDocument/2006/relationships/image" Target="../media/image110.wmf"/><Relationship Id="rId1" Type="http://schemas.openxmlformats.org/officeDocument/2006/relationships/vmlDrawing" Target="../drawings/vmlDrawing34.vml"/><Relationship Id="rId6" Type="http://schemas.openxmlformats.org/officeDocument/2006/relationships/oleObject" Target="../embeddings/oleObject99.bin"/><Relationship Id="rId11" Type="http://schemas.openxmlformats.org/officeDocument/2006/relationships/oleObject" Target="../embeddings/oleObject102.bin"/><Relationship Id="rId5" Type="http://schemas.openxmlformats.org/officeDocument/2006/relationships/image" Target="../media/image80.wmf"/><Relationship Id="rId15" Type="http://schemas.openxmlformats.org/officeDocument/2006/relationships/oleObject" Target="../embeddings/oleObject104.bin"/><Relationship Id="rId10" Type="http://schemas.openxmlformats.org/officeDocument/2006/relationships/image" Target="../media/image105.wmf"/><Relationship Id="rId19" Type="http://schemas.openxmlformats.org/officeDocument/2006/relationships/oleObject" Target="../embeddings/oleObject106.bin"/><Relationship Id="rId4" Type="http://schemas.openxmlformats.org/officeDocument/2006/relationships/oleObject" Target="../embeddings/oleObject98.bin"/><Relationship Id="rId9" Type="http://schemas.openxmlformats.org/officeDocument/2006/relationships/oleObject" Target="../embeddings/oleObject101.bin"/><Relationship Id="rId14" Type="http://schemas.openxmlformats.org/officeDocument/2006/relationships/image" Target="../media/image107.wmf"/></Relationships>
</file>

<file path=ppt/slides/_rels/slide37.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113.bin"/><Relationship Id="rId3" Type="http://schemas.openxmlformats.org/officeDocument/2006/relationships/notesSlide" Target="../notesSlides/notesSlide37.xml"/><Relationship Id="rId7" Type="http://schemas.openxmlformats.org/officeDocument/2006/relationships/oleObject" Target="../embeddings/oleObject110.bin"/><Relationship Id="rId12" Type="http://schemas.openxmlformats.org/officeDocument/2006/relationships/image" Target="../media/image113.wmf"/><Relationship Id="rId2" Type="http://schemas.openxmlformats.org/officeDocument/2006/relationships/slideLayout" Target="../slideLayouts/slideLayout2.xml"/><Relationship Id="rId16" Type="http://schemas.openxmlformats.org/officeDocument/2006/relationships/image" Target="../media/image115.wmf"/><Relationship Id="rId1" Type="http://schemas.openxmlformats.org/officeDocument/2006/relationships/vmlDrawing" Target="../drawings/vmlDrawing36.vml"/><Relationship Id="rId6" Type="http://schemas.openxmlformats.org/officeDocument/2006/relationships/oleObject" Target="../embeddings/oleObject109.bin"/><Relationship Id="rId11" Type="http://schemas.openxmlformats.org/officeDocument/2006/relationships/oleObject" Target="../embeddings/oleObject112.bin"/><Relationship Id="rId5" Type="http://schemas.openxmlformats.org/officeDocument/2006/relationships/image" Target="../media/image80.wmf"/><Relationship Id="rId15" Type="http://schemas.openxmlformats.org/officeDocument/2006/relationships/oleObject" Target="../embeddings/oleObject114.bin"/><Relationship Id="rId10" Type="http://schemas.openxmlformats.org/officeDocument/2006/relationships/image" Target="../media/image112.wmf"/><Relationship Id="rId4" Type="http://schemas.openxmlformats.org/officeDocument/2006/relationships/oleObject" Target="../embeddings/oleObject108.bin"/><Relationship Id="rId9" Type="http://schemas.openxmlformats.org/officeDocument/2006/relationships/oleObject" Target="../embeddings/oleObject111.bin"/><Relationship Id="rId14" Type="http://schemas.openxmlformats.org/officeDocument/2006/relationships/image" Target="../media/image114.wmf"/></Relationships>
</file>

<file path=ppt/slides/_rels/slide38.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121.bin"/><Relationship Id="rId18" Type="http://schemas.openxmlformats.org/officeDocument/2006/relationships/image" Target="../media/image121.wmf"/><Relationship Id="rId3" Type="http://schemas.openxmlformats.org/officeDocument/2006/relationships/notesSlide" Target="../notesSlides/notesSlide38.xml"/><Relationship Id="rId7" Type="http://schemas.openxmlformats.org/officeDocument/2006/relationships/oleObject" Target="../embeddings/oleObject118.bin"/><Relationship Id="rId12" Type="http://schemas.openxmlformats.org/officeDocument/2006/relationships/image" Target="../media/image118.wmf"/><Relationship Id="rId17" Type="http://schemas.openxmlformats.org/officeDocument/2006/relationships/oleObject" Target="../embeddings/oleObject123.bin"/><Relationship Id="rId2" Type="http://schemas.openxmlformats.org/officeDocument/2006/relationships/slideLayout" Target="../slideLayouts/slideLayout2.xml"/><Relationship Id="rId16" Type="http://schemas.openxmlformats.org/officeDocument/2006/relationships/image" Target="../media/image120.wmf"/><Relationship Id="rId20" Type="http://schemas.openxmlformats.org/officeDocument/2006/relationships/image" Target="../media/image122.wmf"/><Relationship Id="rId1" Type="http://schemas.openxmlformats.org/officeDocument/2006/relationships/vmlDrawing" Target="../drawings/vmlDrawing38.vml"/><Relationship Id="rId6" Type="http://schemas.openxmlformats.org/officeDocument/2006/relationships/oleObject" Target="../embeddings/oleObject117.bin"/><Relationship Id="rId11" Type="http://schemas.openxmlformats.org/officeDocument/2006/relationships/oleObject" Target="../embeddings/oleObject120.bin"/><Relationship Id="rId5" Type="http://schemas.openxmlformats.org/officeDocument/2006/relationships/image" Target="../media/image80.wmf"/><Relationship Id="rId15" Type="http://schemas.openxmlformats.org/officeDocument/2006/relationships/oleObject" Target="../embeddings/oleObject122.bin"/><Relationship Id="rId10" Type="http://schemas.openxmlformats.org/officeDocument/2006/relationships/image" Target="../media/image117.wmf"/><Relationship Id="rId19" Type="http://schemas.openxmlformats.org/officeDocument/2006/relationships/oleObject" Target="../embeddings/oleObject124.bin"/><Relationship Id="rId4" Type="http://schemas.openxmlformats.org/officeDocument/2006/relationships/oleObject" Target="../embeddings/oleObject116.bin"/><Relationship Id="rId9" Type="http://schemas.openxmlformats.org/officeDocument/2006/relationships/oleObject" Target="../embeddings/oleObject119.bin"/><Relationship Id="rId14" Type="http://schemas.openxmlformats.org/officeDocument/2006/relationships/image" Target="../media/image119.wmf"/></Relationships>
</file>

<file path=ppt/slides/_rels/slide39.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131.bin"/><Relationship Id="rId18" Type="http://schemas.openxmlformats.org/officeDocument/2006/relationships/image" Target="../media/image128.emf"/><Relationship Id="rId3" Type="http://schemas.openxmlformats.org/officeDocument/2006/relationships/notesSlide" Target="../notesSlides/notesSlide39.xml"/><Relationship Id="rId7" Type="http://schemas.openxmlformats.org/officeDocument/2006/relationships/oleObject" Target="../embeddings/oleObject128.bin"/><Relationship Id="rId12" Type="http://schemas.openxmlformats.org/officeDocument/2006/relationships/image" Target="../media/image125.wmf"/><Relationship Id="rId17" Type="http://schemas.openxmlformats.org/officeDocument/2006/relationships/oleObject" Target="../embeddings/oleObject133.bin"/><Relationship Id="rId2" Type="http://schemas.openxmlformats.org/officeDocument/2006/relationships/slideLayout" Target="../slideLayouts/slideLayout2.xml"/><Relationship Id="rId16" Type="http://schemas.openxmlformats.org/officeDocument/2006/relationships/image" Target="../media/image127.wmf"/><Relationship Id="rId20" Type="http://schemas.openxmlformats.org/officeDocument/2006/relationships/image" Target="../media/image129.wmf"/><Relationship Id="rId1" Type="http://schemas.openxmlformats.org/officeDocument/2006/relationships/vmlDrawing" Target="../drawings/vmlDrawing40.vml"/><Relationship Id="rId6" Type="http://schemas.openxmlformats.org/officeDocument/2006/relationships/oleObject" Target="../embeddings/oleObject127.bin"/><Relationship Id="rId11" Type="http://schemas.openxmlformats.org/officeDocument/2006/relationships/oleObject" Target="../embeddings/oleObject130.bin"/><Relationship Id="rId5" Type="http://schemas.openxmlformats.org/officeDocument/2006/relationships/image" Target="../media/image80.wmf"/><Relationship Id="rId15" Type="http://schemas.openxmlformats.org/officeDocument/2006/relationships/oleObject" Target="../embeddings/oleObject132.bin"/><Relationship Id="rId10" Type="http://schemas.openxmlformats.org/officeDocument/2006/relationships/image" Target="../media/image124.wmf"/><Relationship Id="rId19" Type="http://schemas.openxmlformats.org/officeDocument/2006/relationships/oleObject" Target="../embeddings/oleObject134.bin"/><Relationship Id="rId4" Type="http://schemas.openxmlformats.org/officeDocument/2006/relationships/oleObject" Target="../embeddings/oleObject126.bin"/><Relationship Id="rId9" Type="http://schemas.openxmlformats.org/officeDocument/2006/relationships/oleObject" Target="../embeddings/oleObject129.bin"/><Relationship Id="rId14" Type="http://schemas.openxmlformats.org/officeDocument/2006/relationships/image" Target="../media/image12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28.e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137.bin"/><Relationship Id="rId5" Type="http://schemas.openxmlformats.org/officeDocument/2006/relationships/image" Target="../media/image130.wmf"/><Relationship Id="rId4" Type="http://schemas.openxmlformats.org/officeDocument/2006/relationships/oleObject" Target="../embeddings/oleObject13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131.wmf"/><Relationship Id="rId4" Type="http://schemas.openxmlformats.org/officeDocument/2006/relationships/oleObject" Target="../embeddings/oleObject139.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33.w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142.bin"/><Relationship Id="rId5" Type="http://schemas.openxmlformats.org/officeDocument/2006/relationships/image" Target="../media/image132.wmf"/><Relationship Id="rId4" Type="http://schemas.openxmlformats.org/officeDocument/2006/relationships/oleObject" Target="../embeddings/oleObject141.bin"/></Relationships>
</file>

<file path=ppt/slides/_rels/slide43.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notesSlide" Target="../notesSlides/notesSlide43.xml"/><Relationship Id="rId7"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134.wmf"/><Relationship Id="rId5" Type="http://schemas.openxmlformats.org/officeDocument/2006/relationships/oleObject" Target="../embeddings/oleObject144.bin"/><Relationship Id="rId10" Type="http://schemas.openxmlformats.org/officeDocument/2006/relationships/image" Target="../media/image136.wmf"/><Relationship Id="rId4" Type="http://schemas.openxmlformats.org/officeDocument/2006/relationships/image" Target="../media/image137.wmf"/><Relationship Id="rId9" Type="http://schemas.openxmlformats.org/officeDocument/2006/relationships/oleObject" Target="../embeddings/oleObject146.bin"/></Relationships>
</file>

<file path=ppt/slides/_rels/slide44.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50.bin"/><Relationship Id="rId3" Type="http://schemas.openxmlformats.org/officeDocument/2006/relationships/notesSlide" Target="../notesSlides/notesSlide45.xml"/><Relationship Id="rId7" Type="http://schemas.openxmlformats.org/officeDocument/2006/relationships/image" Target="../media/image140.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149.bin"/><Relationship Id="rId11" Type="http://schemas.openxmlformats.org/officeDocument/2006/relationships/image" Target="../media/image142.wmf"/><Relationship Id="rId5" Type="http://schemas.openxmlformats.org/officeDocument/2006/relationships/image" Target="../media/image139.emf"/><Relationship Id="rId10" Type="http://schemas.openxmlformats.org/officeDocument/2006/relationships/oleObject" Target="../embeddings/oleObject151.bin"/><Relationship Id="rId4" Type="http://schemas.openxmlformats.org/officeDocument/2006/relationships/oleObject" Target="../embeddings/oleObject148.bin"/><Relationship Id="rId9" Type="http://schemas.openxmlformats.org/officeDocument/2006/relationships/image" Target="../media/image141.wmf"/></Relationships>
</file>

<file path=ppt/slides/_rels/slide46.x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notesSlide" Target="../notesSlides/notesSlide46.xml"/><Relationship Id="rId7" Type="http://schemas.openxmlformats.org/officeDocument/2006/relationships/oleObject" Target="../embeddings/oleObject154.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143.wmf"/><Relationship Id="rId5" Type="http://schemas.openxmlformats.org/officeDocument/2006/relationships/oleObject" Target="../embeddings/oleObject153.bin"/><Relationship Id="rId4" Type="http://schemas.openxmlformats.org/officeDocument/2006/relationships/image" Target="../media/image145.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146.wmf"/><Relationship Id="rId5" Type="http://schemas.openxmlformats.org/officeDocument/2006/relationships/oleObject" Target="../embeddings/oleObject156.bin"/><Relationship Id="rId4" Type="http://schemas.openxmlformats.org/officeDocument/2006/relationships/image" Target="../media/image145.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148.wmf"/><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159.bin"/><Relationship Id="rId5" Type="http://schemas.openxmlformats.org/officeDocument/2006/relationships/image" Target="../media/image147.wmf"/><Relationship Id="rId4" Type="http://schemas.openxmlformats.org/officeDocument/2006/relationships/oleObject" Target="../embeddings/oleObject158.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58.vml"/><Relationship Id="rId5" Type="http://schemas.openxmlformats.org/officeDocument/2006/relationships/image" Target="../media/image149.wmf"/><Relationship Id="rId4" Type="http://schemas.openxmlformats.org/officeDocument/2006/relationships/oleObject" Target="../embeddings/oleObject161.bin"/></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65.bin"/><Relationship Id="rId3" Type="http://schemas.openxmlformats.org/officeDocument/2006/relationships/notesSlide" Target="../notesSlides/notesSlide50.xml"/><Relationship Id="rId7" Type="http://schemas.openxmlformats.org/officeDocument/2006/relationships/image" Target="../media/image151.w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164.bin"/><Relationship Id="rId5" Type="http://schemas.openxmlformats.org/officeDocument/2006/relationships/image" Target="../media/image150.wmf"/><Relationship Id="rId4" Type="http://schemas.openxmlformats.org/officeDocument/2006/relationships/oleObject" Target="../embeddings/oleObject163.bin"/><Relationship Id="rId9" Type="http://schemas.openxmlformats.org/officeDocument/2006/relationships/image" Target="../media/image152.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69.bin"/><Relationship Id="rId3" Type="http://schemas.openxmlformats.org/officeDocument/2006/relationships/notesSlide" Target="../notesSlides/notesSlide51.xml"/><Relationship Id="rId7" Type="http://schemas.openxmlformats.org/officeDocument/2006/relationships/image" Target="../media/image154.wmf"/><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168.bin"/><Relationship Id="rId5" Type="http://schemas.openxmlformats.org/officeDocument/2006/relationships/image" Target="../media/image153.wmf"/><Relationship Id="rId4" Type="http://schemas.openxmlformats.org/officeDocument/2006/relationships/oleObject" Target="../embeddings/oleObject167.bin"/><Relationship Id="rId9" Type="http://schemas.openxmlformats.org/officeDocument/2006/relationships/image" Target="../media/image155.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73.bin"/><Relationship Id="rId13" Type="http://schemas.openxmlformats.org/officeDocument/2006/relationships/image" Target="../media/image160.wmf"/><Relationship Id="rId18" Type="http://schemas.openxmlformats.org/officeDocument/2006/relationships/oleObject" Target="../embeddings/oleObject178.bin"/><Relationship Id="rId3" Type="http://schemas.openxmlformats.org/officeDocument/2006/relationships/notesSlide" Target="../notesSlides/notesSlide52.xml"/><Relationship Id="rId21" Type="http://schemas.openxmlformats.org/officeDocument/2006/relationships/image" Target="../media/image120.wmf"/><Relationship Id="rId7" Type="http://schemas.openxmlformats.org/officeDocument/2006/relationships/image" Target="../media/image157.wmf"/><Relationship Id="rId12" Type="http://schemas.openxmlformats.org/officeDocument/2006/relationships/oleObject" Target="../embeddings/oleObject175.bin"/><Relationship Id="rId17" Type="http://schemas.openxmlformats.org/officeDocument/2006/relationships/image" Target="../media/image162.wmf"/><Relationship Id="rId2" Type="http://schemas.openxmlformats.org/officeDocument/2006/relationships/slideLayout" Target="../slideLayouts/slideLayout2.xml"/><Relationship Id="rId16" Type="http://schemas.openxmlformats.org/officeDocument/2006/relationships/oleObject" Target="../embeddings/oleObject177.bin"/><Relationship Id="rId20" Type="http://schemas.openxmlformats.org/officeDocument/2006/relationships/oleObject" Target="../embeddings/oleObject179.bin"/><Relationship Id="rId1" Type="http://schemas.openxmlformats.org/officeDocument/2006/relationships/vmlDrawing" Target="../drawings/vmlDrawing64.vml"/><Relationship Id="rId6" Type="http://schemas.openxmlformats.org/officeDocument/2006/relationships/oleObject" Target="../embeddings/oleObject172.bin"/><Relationship Id="rId11" Type="http://schemas.openxmlformats.org/officeDocument/2006/relationships/image" Target="../media/image159.wmf"/><Relationship Id="rId5" Type="http://schemas.openxmlformats.org/officeDocument/2006/relationships/image" Target="../media/image156.wmf"/><Relationship Id="rId15" Type="http://schemas.openxmlformats.org/officeDocument/2006/relationships/image" Target="../media/image161.wmf"/><Relationship Id="rId23" Type="http://schemas.openxmlformats.org/officeDocument/2006/relationships/image" Target="../media/image164.wmf"/><Relationship Id="rId10" Type="http://schemas.openxmlformats.org/officeDocument/2006/relationships/oleObject" Target="../embeddings/oleObject174.bin"/><Relationship Id="rId19" Type="http://schemas.openxmlformats.org/officeDocument/2006/relationships/image" Target="../media/image163.wmf"/><Relationship Id="rId4" Type="http://schemas.openxmlformats.org/officeDocument/2006/relationships/oleObject" Target="../embeddings/oleObject171.bin"/><Relationship Id="rId9" Type="http://schemas.openxmlformats.org/officeDocument/2006/relationships/image" Target="../media/image158.wmf"/><Relationship Id="rId14" Type="http://schemas.openxmlformats.org/officeDocument/2006/relationships/oleObject" Target="../embeddings/oleObject176.bin"/><Relationship Id="rId22" Type="http://schemas.openxmlformats.org/officeDocument/2006/relationships/oleObject" Target="../embeddings/oleObject180.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66.vml"/><Relationship Id="rId5" Type="http://schemas.openxmlformats.org/officeDocument/2006/relationships/image" Target="../media/image165.wmf"/><Relationship Id="rId4" Type="http://schemas.openxmlformats.org/officeDocument/2006/relationships/oleObject" Target="../embeddings/oleObject182.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86.bin"/><Relationship Id="rId3" Type="http://schemas.openxmlformats.org/officeDocument/2006/relationships/notesSlide" Target="../notesSlides/notesSlide54.xml"/><Relationship Id="rId7" Type="http://schemas.openxmlformats.org/officeDocument/2006/relationships/image" Target="../media/image167.wmf"/><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embeddings/oleObject185.bin"/><Relationship Id="rId11" Type="http://schemas.openxmlformats.org/officeDocument/2006/relationships/image" Target="../media/image169.wmf"/><Relationship Id="rId5" Type="http://schemas.openxmlformats.org/officeDocument/2006/relationships/image" Target="../media/image166.wmf"/><Relationship Id="rId10" Type="http://schemas.openxmlformats.org/officeDocument/2006/relationships/oleObject" Target="../embeddings/oleObject187.bin"/><Relationship Id="rId4" Type="http://schemas.openxmlformats.org/officeDocument/2006/relationships/oleObject" Target="../embeddings/oleObject184.bin"/><Relationship Id="rId9" Type="http://schemas.openxmlformats.org/officeDocument/2006/relationships/image" Target="../media/image168.w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171.wmf"/><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oleObject" Target="../embeddings/oleObject190.bin"/><Relationship Id="rId5" Type="http://schemas.openxmlformats.org/officeDocument/2006/relationships/image" Target="../media/image170.wmf"/><Relationship Id="rId4" Type="http://schemas.openxmlformats.org/officeDocument/2006/relationships/oleObject" Target="../embeddings/oleObject18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72.vml"/><Relationship Id="rId5" Type="http://schemas.openxmlformats.org/officeDocument/2006/relationships/image" Target="../media/image172.wmf"/><Relationship Id="rId4" Type="http://schemas.openxmlformats.org/officeDocument/2006/relationships/oleObject" Target="../embeddings/oleObject19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3.wmf"/></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7.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12.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8.wmf"/><Relationship Id="rId3" Type="http://schemas.openxmlformats.org/officeDocument/2006/relationships/notesSlide" Target="../notesSlides/notesSlide9.xml"/><Relationship Id="rId7" Type="http://schemas.openxmlformats.org/officeDocument/2006/relationships/image" Target="../media/image15.wmf"/><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10769"/>
          </a:xfrm>
        </p:spPr>
        <p:txBody>
          <a:bodyPr>
            <a:normAutofit/>
          </a:bodyPr>
          <a:lstStyle/>
          <a:p>
            <a:r>
              <a:rPr lang="en-GB" b="1" dirty="0" smtClean="0"/>
              <a:t>ANTENNA &amp; PROPAGATION</a:t>
            </a:r>
            <a:br>
              <a:rPr lang="en-GB" b="1" dirty="0" smtClean="0"/>
            </a:br>
            <a:r>
              <a:rPr lang="en-GB" b="1" dirty="0" smtClean="0"/>
              <a:t>Cap.1</a:t>
            </a:r>
            <a:endParaRPr lang="en-GB" b="1"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1</a:t>
            </a:fld>
            <a:endParaRPr lang="en-GB"/>
          </a:p>
        </p:txBody>
      </p:sp>
    </p:spTree>
    <p:extLst>
      <p:ext uri="{BB962C8B-B14F-4D97-AF65-F5344CB8AC3E}">
        <p14:creationId xmlns:p14="http://schemas.microsoft.com/office/powerpoint/2010/main" val="3239078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553" y="211658"/>
            <a:ext cx="3823010" cy="1138451"/>
          </a:xfrm>
        </p:spPr>
        <p:txBody>
          <a:bodyPr/>
          <a:lstStyle/>
          <a:p>
            <a:pPr algn="ctr"/>
            <a:r>
              <a:rPr lang="en-US" b="1" u="sng" dirty="0" smtClean="0"/>
              <a:t>Gauss Law </a:t>
            </a:r>
            <a:endParaRPr lang="ro-RO" b="1" u="sng" dirty="0"/>
          </a:p>
        </p:txBody>
      </p:sp>
      <p:graphicFrame>
        <p:nvGraphicFramePr>
          <p:cNvPr id="5" name="Object 4"/>
          <p:cNvGraphicFramePr>
            <a:graphicFrameLocks noChangeAspect="1"/>
          </p:cNvGraphicFramePr>
          <p:nvPr>
            <p:extLst>
              <p:ext uri="{D42A27DB-BD31-4B8C-83A1-F6EECF244321}">
                <p14:modId xmlns:p14="http://schemas.microsoft.com/office/powerpoint/2010/main" val="1685186417"/>
              </p:ext>
            </p:extLst>
          </p:nvPr>
        </p:nvGraphicFramePr>
        <p:xfrm>
          <a:off x="2548325" y="2573725"/>
          <a:ext cx="7064026" cy="1893872"/>
        </p:xfrm>
        <a:graphic>
          <a:graphicData uri="http://schemas.openxmlformats.org/presentationml/2006/ole">
            <mc:AlternateContent xmlns:mc="http://schemas.openxmlformats.org/markup-compatibility/2006">
              <mc:Choice xmlns:v="urn:schemas-microsoft-com:vml" Requires="v">
                <p:oleObj spid="_x0000_s334868" name="Equation" r:id="rId4" imgW="1422360" imgH="380880" progId="Equation.DSMT4">
                  <p:embed/>
                </p:oleObj>
              </mc:Choice>
              <mc:Fallback>
                <p:oleObj name="Equation" r:id="rId4" imgW="1422360" imgH="380880" progId="Equation.DSMT4">
                  <p:embed/>
                  <p:pic>
                    <p:nvPicPr>
                      <p:cNvPr id="0" name=""/>
                      <p:cNvPicPr/>
                      <p:nvPr/>
                    </p:nvPicPr>
                    <p:blipFill>
                      <a:blip r:embed="rId5"/>
                      <a:stretch>
                        <a:fillRect/>
                      </a:stretch>
                    </p:blipFill>
                    <p:spPr>
                      <a:xfrm>
                        <a:off x="2548325" y="2573725"/>
                        <a:ext cx="7064026" cy="1893872"/>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877236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553" y="211658"/>
            <a:ext cx="3823010" cy="1138451"/>
          </a:xfrm>
        </p:spPr>
        <p:txBody>
          <a:bodyPr/>
          <a:lstStyle/>
          <a:p>
            <a:pPr algn="ctr"/>
            <a:r>
              <a:rPr lang="en-US" b="1" u="sng" dirty="0" err="1" smtClean="0"/>
              <a:t>Nabla</a:t>
            </a:r>
            <a:r>
              <a:rPr lang="en-US" b="1" u="sng" dirty="0" smtClean="0"/>
              <a:t> operator:  </a:t>
            </a:r>
            <a:endParaRPr lang="ro-RO" b="1" u="sng" dirty="0"/>
          </a:p>
        </p:txBody>
      </p:sp>
      <p:graphicFrame>
        <p:nvGraphicFramePr>
          <p:cNvPr id="5" name="Object 4"/>
          <p:cNvGraphicFramePr>
            <a:graphicFrameLocks noChangeAspect="1"/>
          </p:cNvGraphicFramePr>
          <p:nvPr>
            <p:extLst>
              <p:ext uri="{D42A27DB-BD31-4B8C-83A1-F6EECF244321}">
                <p14:modId xmlns:p14="http://schemas.microsoft.com/office/powerpoint/2010/main" val="2109319365"/>
              </p:ext>
            </p:extLst>
          </p:nvPr>
        </p:nvGraphicFramePr>
        <p:xfrm>
          <a:off x="349443" y="2549525"/>
          <a:ext cx="11560059" cy="1582106"/>
        </p:xfrm>
        <a:graphic>
          <a:graphicData uri="http://schemas.openxmlformats.org/presentationml/2006/ole">
            <mc:AlternateContent xmlns:mc="http://schemas.openxmlformats.org/markup-compatibility/2006">
              <mc:Choice xmlns:v="urn:schemas-microsoft-com:vml" Requires="v">
                <p:oleObj spid="_x0000_s335912" name="Equation" r:id="rId4" imgW="3251160" imgH="444240" progId="Equation.DSMT4">
                  <p:embed/>
                </p:oleObj>
              </mc:Choice>
              <mc:Fallback>
                <p:oleObj name="Equation" r:id="rId4" imgW="3251160" imgH="444240" progId="Equation.DSMT4">
                  <p:embed/>
                  <p:pic>
                    <p:nvPicPr>
                      <p:cNvPr id="0" name=""/>
                      <p:cNvPicPr/>
                      <p:nvPr/>
                    </p:nvPicPr>
                    <p:blipFill>
                      <a:blip r:embed="rId5"/>
                      <a:stretch>
                        <a:fillRect/>
                      </a:stretch>
                    </p:blipFill>
                    <p:spPr>
                      <a:xfrm>
                        <a:off x="349443" y="2549525"/>
                        <a:ext cx="11560059" cy="1582106"/>
                      </a:xfrm>
                      <a:prstGeom prst="rect">
                        <a:avLst/>
                      </a:prstGeom>
                      <a:ln>
                        <a:solidFill>
                          <a:schemeClr val="accent1"/>
                        </a:solid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33946768"/>
              </p:ext>
            </p:extLst>
          </p:nvPr>
        </p:nvGraphicFramePr>
        <p:xfrm>
          <a:off x="4775200" y="2371725"/>
          <a:ext cx="152400" cy="177800"/>
        </p:xfrm>
        <a:graphic>
          <a:graphicData uri="http://schemas.openxmlformats.org/presentationml/2006/ole">
            <mc:AlternateContent xmlns:mc="http://schemas.openxmlformats.org/markup-compatibility/2006">
              <mc:Choice xmlns:v="urn:schemas-microsoft-com:vml" Requires="v">
                <p:oleObj spid="_x0000_s335913" name="Equation" r:id="rId6" imgW="152280" imgH="177480" progId="Equation.DSMT4">
                  <p:embed/>
                </p:oleObj>
              </mc:Choice>
              <mc:Fallback>
                <p:oleObj name="Equation" r:id="rId6" imgW="152280" imgH="177480" progId="Equation.DSMT4">
                  <p:embed/>
                  <p:pic>
                    <p:nvPicPr>
                      <p:cNvPr id="0" name=""/>
                      <p:cNvPicPr/>
                      <p:nvPr/>
                    </p:nvPicPr>
                    <p:blipFill>
                      <a:blip r:embed="rId7"/>
                      <a:stretch>
                        <a:fillRect/>
                      </a:stretch>
                    </p:blipFill>
                    <p:spPr>
                      <a:xfrm>
                        <a:off x="4775200" y="2371725"/>
                        <a:ext cx="152400" cy="177800"/>
                      </a:xfrm>
                      <a:prstGeom prst="rect">
                        <a:avLst/>
                      </a:prstGeom>
                    </p:spPr>
                  </p:pic>
                </p:oleObj>
              </mc:Fallback>
            </mc:AlternateContent>
          </a:graphicData>
        </a:graphic>
      </p:graphicFrame>
    </p:spTree>
    <p:extLst>
      <p:ext uri="{BB962C8B-B14F-4D97-AF65-F5344CB8AC3E}">
        <p14:creationId xmlns:p14="http://schemas.microsoft.com/office/powerpoint/2010/main" val="1965805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553" y="211658"/>
            <a:ext cx="3823010" cy="1138451"/>
          </a:xfrm>
        </p:spPr>
        <p:txBody>
          <a:bodyPr/>
          <a:lstStyle/>
          <a:p>
            <a:pPr algn="ctr"/>
            <a:r>
              <a:rPr lang="en-US" b="1" u="sng" dirty="0" smtClean="0"/>
              <a:t>EXAMPLE</a:t>
            </a:r>
            <a:endParaRPr lang="ro-RO" b="1" u="sng" dirty="0"/>
          </a:p>
        </p:txBody>
      </p:sp>
      <p:graphicFrame>
        <p:nvGraphicFramePr>
          <p:cNvPr id="3" name="Object 2"/>
          <p:cNvGraphicFramePr>
            <a:graphicFrameLocks noChangeAspect="1"/>
          </p:cNvGraphicFramePr>
          <p:nvPr>
            <p:extLst>
              <p:ext uri="{D42A27DB-BD31-4B8C-83A1-F6EECF244321}">
                <p14:modId xmlns:p14="http://schemas.microsoft.com/office/powerpoint/2010/main" val="2620999236"/>
              </p:ext>
            </p:extLst>
          </p:nvPr>
        </p:nvGraphicFramePr>
        <p:xfrm>
          <a:off x="1244136" y="2050779"/>
          <a:ext cx="9799638" cy="2800350"/>
        </p:xfrm>
        <a:graphic>
          <a:graphicData uri="http://schemas.openxmlformats.org/presentationml/2006/ole">
            <mc:AlternateContent xmlns:mc="http://schemas.openxmlformats.org/markup-compatibility/2006">
              <mc:Choice xmlns:v="urn:schemas-microsoft-com:vml" Requires="v">
                <p:oleObj spid="_x0000_s333846" name="Equation" r:id="rId4" imgW="3200400" imgH="914400" progId="Equation.DSMT4">
                  <p:embed/>
                </p:oleObj>
              </mc:Choice>
              <mc:Fallback>
                <p:oleObj name="Equation" r:id="rId4" imgW="3200400" imgH="914400" progId="Equation.DSMT4">
                  <p:embed/>
                  <p:pic>
                    <p:nvPicPr>
                      <p:cNvPr id="0" name=""/>
                      <p:cNvPicPr/>
                      <p:nvPr/>
                    </p:nvPicPr>
                    <p:blipFill>
                      <a:blip r:embed="rId5"/>
                      <a:stretch>
                        <a:fillRect/>
                      </a:stretch>
                    </p:blipFill>
                    <p:spPr>
                      <a:xfrm>
                        <a:off x="1244136" y="2050779"/>
                        <a:ext cx="9799638" cy="2800350"/>
                      </a:xfrm>
                      <a:prstGeom prst="rect">
                        <a:avLst/>
                      </a:prstGeom>
                    </p:spPr>
                  </p:pic>
                </p:oleObj>
              </mc:Fallback>
            </mc:AlternateContent>
          </a:graphicData>
        </a:graphic>
      </p:graphicFrame>
    </p:spTree>
    <p:extLst>
      <p:ext uri="{BB962C8B-B14F-4D97-AF65-F5344CB8AC3E}">
        <p14:creationId xmlns:p14="http://schemas.microsoft.com/office/powerpoint/2010/main" val="2518290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553" y="211658"/>
            <a:ext cx="2711340" cy="1138451"/>
          </a:xfrm>
        </p:spPr>
        <p:txBody>
          <a:bodyPr/>
          <a:lstStyle/>
          <a:p>
            <a:pPr algn="ctr"/>
            <a:r>
              <a:rPr lang="en-US" b="1" u="sng" dirty="0" smtClean="0"/>
              <a:t>The curl:</a:t>
            </a:r>
            <a:endParaRPr lang="ro-RO" b="1" u="sng" dirty="0"/>
          </a:p>
        </p:txBody>
      </p:sp>
      <p:graphicFrame>
        <p:nvGraphicFramePr>
          <p:cNvPr id="4" name="Object 3"/>
          <p:cNvGraphicFramePr>
            <a:graphicFrameLocks noChangeAspect="1"/>
          </p:cNvGraphicFramePr>
          <p:nvPr>
            <p:extLst>
              <p:ext uri="{D42A27DB-BD31-4B8C-83A1-F6EECF244321}">
                <p14:modId xmlns:p14="http://schemas.microsoft.com/office/powerpoint/2010/main" val="1531301521"/>
              </p:ext>
            </p:extLst>
          </p:nvPr>
        </p:nvGraphicFramePr>
        <p:xfrm>
          <a:off x="6129472" y="281236"/>
          <a:ext cx="2141344" cy="999294"/>
        </p:xfrm>
        <a:graphic>
          <a:graphicData uri="http://schemas.openxmlformats.org/presentationml/2006/ole">
            <mc:AlternateContent xmlns:mc="http://schemas.openxmlformats.org/markup-compatibility/2006">
              <mc:Choice xmlns:v="urn:schemas-microsoft-com:vml" Requires="v">
                <p:oleObj spid="_x0000_s336996" name="Equation" r:id="rId4" imgW="380880" imgH="177480" progId="Equation.DSMT4">
                  <p:embed/>
                </p:oleObj>
              </mc:Choice>
              <mc:Fallback>
                <p:oleObj name="Equation" r:id="rId4" imgW="380880" imgH="177480" progId="Equation.DSMT4">
                  <p:embed/>
                  <p:pic>
                    <p:nvPicPr>
                      <p:cNvPr id="0" name=""/>
                      <p:cNvPicPr/>
                      <p:nvPr/>
                    </p:nvPicPr>
                    <p:blipFill>
                      <a:blip r:embed="rId5"/>
                      <a:stretch>
                        <a:fillRect/>
                      </a:stretch>
                    </p:blipFill>
                    <p:spPr>
                      <a:xfrm>
                        <a:off x="6129472" y="281236"/>
                        <a:ext cx="2141344" cy="999294"/>
                      </a:xfrm>
                      <a:prstGeom prst="rect">
                        <a:avLst/>
                      </a:prstGeom>
                    </p:spPr>
                  </p:pic>
                </p:oleObj>
              </mc:Fallback>
            </mc:AlternateContent>
          </a:graphicData>
        </a:graphic>
      </p:graphicFrame>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927" y="948910"/>
            <a:ext cx="3248025" cy="240030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499424639"/>
              </p:ext>
            </p:extLst>
          </p:nvPr>
        </p:nvGraphicFramePr>
        <p:xfrm>
          <a:off x="4413823" y="1513869"/>
          <a:ext cx="5935663" cy="1789113"/>
        </p:xfrm>
        <a:graphic>
          <a:graphicData uri="http://schemas.openxmlformats.org/presentationml/2006/ole">
            <mc:AlternateContent xmlns:mc="http://schemas.openxmlformats.org/markup-compatibility/2006">
              <mc:Choice xmlns:v="urn:schemas-microsoft-com:vml" Requires="v">
                <p:oleObj spid="_x0000_s336997" name="Equation" r:id="rId7" imgW="1854000" imgH="558720" progId="Equation.DSMT4">
                  <p:embed/>
                </p:oleObj>
              </mc:Choice>
              <mc:Fallback>
                <p:oleObj name="Equation" r:id="rId7" imgW="1854000" imgH="558720" progId="Equation.DSMT4">
                  <p:embed/>
                  <p:pic>
                    <p:nvPicPr>
                      <p:cNvPr id="0" name=""/>
                      <p:cNvPicPr/>
                      <p:nvPr/>
                    </p:nvPicPr>
                    <p:blipFill>
                      <a:blip r:embed="rId8"/>
                      <a:stretch>
                        <a:fillRect/>
                      </a:stretch>
                    </p:blipFill>
                    <p:spPr>
                      <a:xfrm>
                        <a:off x="4413823" y="1513869"/>
                        <a:ext cx="5935663" cy="1789113"/>
                      </a:xfrm>
                      <a:prstGeom prst="rect">
                        <a:avLst/>
                      </a:prstGeom>
                      <a:solidFill>
                        <a:schemeClr val="bg1"/>
                      </a:solidFill>
                      <a:ln>
                        <a:solidFill>
                          <a:schemeClr val="accent1"/>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6901267"/>
              </p:ext>
            </p:extLst>
          </p:nvPr>
        </p:nvGraphicFramePr>
        <p:xfrm>
          <a:off x="682927" y="3506621"/>
          <a:ext cx="3331512" cy="1543871"/>
        </p:xfrm>
        <a:graphic>
          <a:graphicData uri="http://schemas.openxmlformats.org/presentationml/2006/ole">
            <mc:AlternateContent xmlns:mc="http://schemas.openxmlformats.org/markup-compatibility/2006">
              <mc:Choice xmlns:v="urn:schemas-microsoft-com:vml" Requires="v">
                <p:oleObj spid="_x0000_s336998" name="Equation" r:id="rId9" imgW="2082600" imgH="965160" progId="Equation.DSMT4">
                  <p:embed/>
                </p:oleObj>
              </mc:Choice>
              <mc:Fallback>
                <p:oleObj name="Equation" r:id="rId9" imgW="2082600" imgH="965160" progId="Equation.DSMT4">
                  <p:embed/>
                  <p:pic>
                    <p:nvPicPr>
                      <p:cNvPr id="0" name=""/>
                      <p:cNvPicPr/>
                      <p:nvPr/>
                    </p:nvPicPr>
                    <p:blipFill>
                      <a:blip r:embed="rId10"/>
                      <a:stretch>
                        <a:fillRect/>
                      </a:stretch>
                    </p:blipFill>
                    <p:spPr>
                      <a:xfrm>
                        <a:off x="682927" y="3506621"/>
                        <a:ext cx="3331512" cy="154387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70711745"/>
              </p:ext>
            </p:extLst>
          </p:nvPr>
        </p:nvGraphicFramePr>
        <p:xfrm>
          <a:off x="4413823" y="3853460"/>
          <a:ext cx="7284600" cy="850192"/>
        </p:xfrm>
        <a:graphic>
          <a:graphicData uri="http://schemas.openxmlformats.org/presentationml/2006/ole">
            <mc:AlternateContent xmlns:mc="http://schemas.openxmlformats.org/markup-compatibility/2006">
              <mc:Choice xmlns:v="urn:schemas-microsoft-com:vml" Requires="v">
                <p:oleObj spid="_x0000_s336999" name="Equation" r:id="rId11" imgW="4787640" imgH="558720" progId="Equation.DSMT4">
                  <p:embed/>
                </p:oleObj>
              </mc:Choice>
              <mc:Fallback>
                <p:oleObj name="Equation" r:id="rId11" imgW="4787640" imgH="558720" progId="Equation.DSMT4">
                  <p:embed/>
                  <p:pic>
                    <p:nvPicPr>
                      <p:cNvPr id="0" name=""/>
                      <p:cNvPicPr/>
                      <p:nvPr/>
                    </p:nvPicPr>
                    <p:blipFill>
                      <a:blip r:embed="rId12"/>
                      <a:stretch>
                        <a:fillRect/>
                      </a:stretch>
                    </p:blipFill>
                    <p:spPr>
                      <a:xfrm>
                        <a:off x="4413823" y="3853460"/>
                        <a:ext cx="7284600" cy="85019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26362049"/>
              </p:ext>
            </p:extLst>
          </p:nvPr>
        </p:nvGraphicFramePr>
        <p:xfrm>
          <a:off x="682927" y="5459494"/>
          <a:ext cx="10297287" cy="943918"/>
        </p:xfrm>
        <a:graphic>
          <a:graphicData uri="http://schemas.openxmlformats.org/presentationml/2006/ole">
            <mc:AlternateContent xmlns:mc="http://schemas.openxmlformats.org/markup-compatibility/2006">
              <mc:Choice xmlns:v="urn:schemas-microsoft-com:vml" Requires="v">
                <p:oleObj spid="_x0000_s337000" name="Equation" r:id="rId13" imgW="6095880" imgH="558720" progId="Equation.DSMT4">
                  <p:embed/>
                </p:oleObj>
              </mc:Choice>
              <mc:Fallback>
                <p:oleObj name="Equation" r:id="rId13" imgW="6095880" imgH="558720" progId="Equation.DSMT4">
                  <p:embed/>
                  <p:pic>
                    <p:nvPicPr>
                      <p:cNvPr id="0" name=""/>
                      <p:cNvPicPr/>
                      <p:nvPr/>
                    </p:nvPicPr>
                    <p:blipFill>
                      <a:blip r:embed="rId14"/>
                      <a:stretch>
                        <a:fillRect/>
                      </a:stretch>
                    </p:blipFill>
                    <p:spPr>
                      <a:xfrm>
                        <a:off x="682927" y="5459494"/>
                        <a:ext cx="10297287" cy="943918"/>
                      </a:xfrm>
                      <a:prstGeom prst="rect">
                        <a:avLst/>
                      </a:prstGeom>
                    </p:spPr>
                  </p:pic>
                </p:oleObj>
              </mc:Fallback>
            </mc:AlternateContent>
          </a:graphicData>
        </a:graphic>
      </p:graphicFrame>
    </p:spTree>
    <p:extLst>
      <p:ext uri="{BB962C8B-B14F-4D97-AF65-F5344CB8AC3E}">
        <p14:creationId xmlns:p14="http://schemas.microsoft.com/office/powerpoint/2010/main" val="2538650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553" y="211658"/>
            <a:ext cx="3823010" cy="1138451"/>
          </a:xfrm>
        </p:spPr>
        <p:txBody>
          <a:bodyPr/>
          <a:lstStyle/>
          <a:p>
            <a:pPr algn="ctr"/>
            <a:r>
              <a:rPr lang="en-US" b="1" u="sng" dirty="0" smtClean="0"/>
              <a:t>Stokes’ Law </a:t>
            </a:r>
            <a:endParaRPr lang="ro-RO" b="1" u="sng" dirty="0"/>
          </a:p>
        </p:txBody>
      </p:sp>
      <p:graphicFrame>
        <p:nvGraphicFramePr>
          <p:cNvPr id="5" name="Object 4"/>
          <p:cNvGraphicFramePr>
            <a:graphicFrameLocks noChangeAspect="1"/>
          </p:cNvGraphicFramePr>
          <p:nvPr>
            <p:extLst>
              <p:ext uri="{D42A27DB-BD31-4B8C-83A1-F6EECF244321}">
                <p14:modId xmlns:p14="http://schemas.microsoft.com/office/powerpoint/2010/main" val="4185010243"/>
              </p:ext>
            </p:extLst>
          </p:nvPr>
        </p:nvGraphicFramePr>
        <p:xfrm>
          <a:off x="2988527" y="4958794"/>
          <a:ext cx="6302132" cy="1752142"/>
        </p:xfrm>
        <a:graphic>
          <a:graphicData uri="http://schemas.openxmlformats.org/presentationml/2006/ole">
            <mc:AlternateContent xmlns:mc="http://schemas.openxmlformats.org/markup-compatibility/2006">
              <mc:Choice xmlns:v="urn:schemas-microsoft-com:vml" Requires="v">
                <p:oleObj spid="_x0000_s337940" name="Equation" r:id="rId4" imgW="1371600" imgH="380880" progId="Equation.DSMT4">
                  <p:embed/>
                </p:oleObj>
              </mc:Choice>
              <mc:Fallback>
                <p:oleObj name="Equation" r:id="rId4" imgW="1371600" imgH="380880" progId="Equation.DSMT4">
                  <p:embed/>
                  <p:pic>
                    <p:nvPicPr>
                      <p:cNvPr id="0" name=""/>
                      <p:cNvPicPr/>
                      <p:nvPr/>
                    </p:nvPicPr>
                    <p:blipFill>
                      <a:blip r:embed="rId5"/>
                      <a:stretch>
                        <a:fillRect/>
                      </a:stretch>
                    </p:blipFill>
                    <p:spPr>
                      <a:xfrm>
                        <a:off x="2988527" y="4958794"/>
                        <a:ext cx="6302132" cy="1752142"/>
                      </a:xfrm>
                      <a:prstGeom prst="rect">
                        <a:avLst/>
                      </a:prstGeom>
                      <a:ln>
                        <a:solidFill>
                          <a:schemeClr val="accent1"/>
                        </a:solidFill>
                      </a:ln>
                    </p:spPr>
                  </p:pic>
                </p:oleObj>
              </mc:Fallback>
            </mc:AlternateContent>
          </a:graphicData>
        </a:graphic>
      </p:graphicFrame>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2551" y="1153876"/>
            <a:ext cx="5148719" cy="3804918"/>
          </a:xfrm>
          <a:prstGeom prst="rect">
            <a:avLst/>
          </a:prstGeom>
        </p:spPr>
      </p:pic>
    </p:spTree>
    <p:extLst>
      <p:ext uri="{BB962C8B-B14F-4D97-AF65-F5344CB8AC3E}">
        <p14:creationId xmlns:p14="http://schemas.microsoft.com/office/powerpoint/2010/main" val="1380033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05" y="211658"/>
            <a:ext cx="3546088" cy="1138451"/>
          </a:xfrm>
        </p:spPr>
        <p:txBody>
          <a:bodyPr>
            <a:normAutofit/>
          </a:bodyPr>
          <a:lstStyle/>
          <a:p>
            <a:pPr algn="ctr"/>
            <a:r>
              <a:rPr lang="en-US" b="1" u="sng" dirty="0" smtClean="0"/>
              <a:t>The gradient:</a:t>
            </a:r>
            <a:endParaRPr lang="ro-RO" b="1" u="sng" dirty="0"/>
          </a:p>
        </p:txBody>
      </p:sp>
      <p:graphicFrame>
        <p:nvGraphicFramePr>
          <p:cNvPr id="4" name="Object 3"/>
          <p:cNvGraphicFramePr>
            <a:graphicFrameLocks noChangeAspect="1"/>
          </p:cNvGraphicFramePr>
          <p:nvPr>
            <p:extLst>
              <p:ext uri="{D42A27DB-BD31-4B8C-83A1-F6EECF244321}">
                <p14:modId xmlns:p14="http://schemas.microsoft.com/office/powerpoint/2010/main" val="2812606116"/>
              </p:ext>
            </p:extLst>
          </p:nvPr>
        </p:nvGraphicFramePr>
        <p:xfrm>
          <a:off x="6557963" y="209550"/>
          <a:ext cx="1284287" cy="1143000"/>
        </p:xfrm>
        <a:graphic>
          <a:graphicData uri="http://schemas.openxmlformats.org/presentationml/2006/ole">
            <mc:AlternateContent xmlns:mc="http://schemas.openxmlformats.org/markup-compatibility/2006">
              <mc:Choice xmlns:v="urn:schemas-microsoft-com:vml" Requires="v">
                <p:oleObj spid="_x0000_s339036" name="Equation" r:id="rId4" imgW="228600" imgH="203040" progId="Equation.DSMT4">
                  <p:embed/>
                </p:oleObj>
              </mc:Choice>
              <mc:Fallback>
                <p:oleObj name="Equation" r:id="rId4" imgW="228600" imgH="203040" progId="Equation.DSMT4">
                  <p:embed/>
                  <p:pic>
                    <p:nvPicPr>
                      <p:cNvPr id="0" name=""/>
                      <p:cNvPicPr/>
                      <p:nvPr/>
                    </p:nvPicPr>
                    <p:blipFill>
                      <a:blip r:embed="rId5"/>
                      <a:stretch>
                        <a:fillRect/>
                      </a:stretch>
                    </p:blipFill>
                    <p:spPr>
                      <a:xfrm>
                        <a:off x="6557963" y="209550"/>
                        <a:ext cx="1284287" cy="1143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13779287"/>
              </p:ext>
            </p:extLst>
          </p:nvPr>
        </p:nvGraphicFramePr>
        <p:xfrm>
          <a:off x="3432045" y="1603292"/>
          <a:ext cx="3416300" cy="812800"/>
        </p:xfrm>
        <a:graphic>
          <a:graphicData uri="http://schemas.openxmlformats.org/presentationml/2006/ole">
            <mc:AlternateContent xmlns:mc="http://schemas.openxmlformats.org/markup-compatibility/2006">
              <mc:Choice xmlns:v="urn:schemas-microsoft-com:vml" Requires="v">
                <p:oleObj spid="_x0000_s339037" name="Equation" r:id="rId6" imgW="1066680" imgH="253800" progId="Equation.DSMT4">
                  <p:embed/>
                </p:oleObj>
              </mc:Choice>
              <mc:Fallback>
                <p:oleObj name="Equation" r:id="rId6" imgW="1066680" imgH="253800" progId="Equation.DSMT4">
                  <p:embed/>
                  <p:pic>
                    <p:nvPicPr>
                      <p:cNvPr id="0" name=""/>
                      <p:cNvPicPr/>
                      <p:nvPr/>
                    </p:nvPicPr>
                    <p:blipFill>
                      <a:blip r:embed="rId7"/>
                      <a:stretch>
                        <a:fillRect/>
                      </a:stretch>
                    </p:blipFill>
                    <p:spPr>
                      <a:xfrm>
                        <a:off x="3432045" y="1603292"/>
                        <a:ext cx="3416300" cy="812800"/>
                      </a:xfrm>
                      <a:prstGeom prst="rect">
                        <a:avLst/>
                      </a:prstGeom>
                      <a:solidFill>
                        <a:schemeClr val="bg1"/>
                      </a:solidFill>
                      <a:ln>
                        <a:solidFill>
                          <a:schemeClr val="accent1"/>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94982968"/>
              </p:ext>
            </p:extLst>
          </p:nvPr>
        </p:nvGraphicFramePr>
        <p:xfrm>
          <a:off x="3311143" y="3058197"/>
          <a:ext cx="5324786" cy="933940"/>
        </p:xfrm>
        <a:graphic>
          <a:graphicData uri="http://schemas.openxmlformats.org/presentationml/2006/ole">
            <mc:AlternateContent xmlns:mc="http://schemas.openxmlformats.org/markup-compatibility/2006">
              <mc:Choice xmlns:v="urn:schemas-microsoft-com:vml" Requires="v">
                <p:oleObj spid="_x0000_s339038" name="Equation" r:id="rId8" imgW="2387520" imgH="419040" progId="Equation.DSMT4">
                  <p:embed/>
                </p:oleObj>
              </mc:Choice>
              <mc:Fallback>
                <p:oleObj name="Equation" r:id="rId8" imgW="2387520" imgH="419040" progId="Equation.DSMT4">
                  <p:embed/>
                  <p:pic>
                    <p:nvPicPr>
                      <p:cNvPr id="0" name=""/>
                      <p:cNvPicPr/>
                      <p:nvPr/>
                    </p:nvPicPr>
                    <p:blipFill>
                      <a:blip r:embed="rId9"/>
                      <a:stretch>
                        <a:fillRect/>
                      </a:stretch>
                    </p:blipFill>
                    <p:spPr>
                      <a:xfrm>
                        <a:off x="3311143" y="3058197"/>
                        <a:ext cx="5324786" cy="93394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59879694"/>
              </p:ext>
            </p:extLst>
          </p:nvPr>
        </p:nvGraphicFramePr>
        <p:xfrm>
          <a:off x="3367272" y="4184459"/>
          <a:ext cx="5535145" cy="900497"/>
        </p:xfrm>
        <a:graphic>
          <a:graphicData uri="http://schemas.openxmlformats.org/presentationml/2006/ole">
            <mc:AlternateContent xmlns:mc="http://schemas.openxmlformats.org/markup-compatibility/2006">
              <mc:Choice xmlns:v="urn:schemas-microsoft-com:vml" Requires="v">
                <p:oleObj spid="_x0000_s339039" name="Equation" r:id="rId10" imgW="2577960" imgH="419040" progId="Equation.DSMT4">
                  <p:embed/>
                </p:oleObj>
              </mc:Choice>
              <mc:Fallback>
                <p:oleObj name="Equation" r:id="rId10" imgW="2577960" imgH="419040" progId="Equation.DSMT4">
                  <p:embed/>
                  <p:pic>
                    <p:nvPicPr>
                      <p:cNvPr id="0" name=""/>
                      <p:cNvPicPr/>
                      <p:nvPr/>
                    </p:nvPicPr>
                    <p:blipFill>
                      <a:blip r:embed="rId11"/>
                      <a:stretch>
                        <a:fillRect/>
                      </a:stretch>
                    </p:blipFill>
                    <p:spPr>
                      <a:xfrm>
                        <a:off x="3367272" y="4184459"/>
                        <a:ext cx="5535145" cy="90049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17165316"/>
              </p:ext>
            </p:extLst>
          </p:nvPr>
        </p:nvGraphicFramePr>
        <p:xfrm>
          <a:off x="3375025" y="5576887"/>
          <a:ext cx="6013562" cy="868517"/>
        </p:xfrm>
        <a:graphic>
          <a:graphicData uri="http://schemas.openxmlformats.org/presentationml/2006/ole">
            <mc:AlternateContent xmlns:mc="http://schemas.openxmlformats.org/markup-compatibility/2006">
              <mc:Choice xmlns:v="urn:schemas-microsoft-com:vml" Requires="v">
                <p:oleObj spid="_x0000_s339040" name="Equation" r:id="rId12" imgW="2908080" imgH="419040" progId="Equation.DSMT4">
                  <p:embed/>
                </p:oleObj>
              </mc:Choice>
              <mc:Fallback>
                <p:oleObj name="Equation" r:id="rId12" imgW="2908080" imgH="419040" progId="Equation.DSMT4">
                  <p:embed/>
                  <p:pic>
                    <p:nvPicPr>
                      <p:cNvPr id="0" name=""/>
                      <p:cNvPicPr/>
                      <p:nvPr/>
                    </p:nvPicPr>
                    <p:blipFill>
                      <a:blip r:embed="rId13"/>
                      <a:stretch>
                        <a:fillRect/>
                      </a:stretch>
                    </p:blipFill>
                    <p:spPr>
                      <a:xfrm>
                        <a:off x="3375025" y="5576887"/>
                        <a:ext cx="6013562" cy="868517"/>
                      </a:xfrm>
                      <a:prstGeom prst="rect">
                        <a:avLst/>
                      </a:prstGeom>
                    </p:spPr>
                  </p:pic>
                </p:oleObj>
              </mc:Fallback>
            </mc:AlternateContent>
          </a:graphicData>
        </a:graphic>
      </p:graphicFrame>
    </p:spTree>
    <p:extLst>
      <p:ext uri="{BB962C8B-B14F-4D97-AF65-F5344CB8AC3E}">
        <p14:creationId xmlns:p14="http://schemas.microsoft.com/office/powerpoint/2010/main" val="3944049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Lorentz Force</a:t>
            </a:r>
            <a:endParaRPr lang="en-US" b="1" u="sng" dirty="0"/>
          </a:p>
        </p:txBody>
      </p:sp>
      <p:sp>
        <p:nvSpPr>
          <p:cNvPr id="3" name="Slide Number Placeholder 2"/>
          <p:cNvSpPr>
            <a:spLocks noGrp="1"/>
          </p:cNvSpPr>
          <p:nvPr>
            <p:ph type="sldNum" sz="quarter" idx="12"/>
          </p:nvPr>
        </p:nvSpPr>
        <p:spPr/>
        <p:txBody>
          <a:bodyPr/>
          <a:lstStyle/>
          <a:p>
            <a:fld id="{B998089E-188E-4960-BC0E-6E185190208D}" type="slidenum">
              <a:rPr lang="en-GB" smtClean="0"/>
              <a:pPr/>
              <a:t>16</a:t>
            </a:fld>
            <a:endParaRPr lang="en-GB"/>
          </a:p>
        </p:txBody>
      </p:sp>
      <p:graphicFrame>
        <p:nvGraphicFramePr>
          <p:cNvPr id="7" name="Object 2"/>
          <p:cNvGraphicFramePr>
            <a:graphicFrameLocks noChangeAspect="1"/>
          </p:cNvGraphicFramePr>
          <p:nvPr>
            <p:extLst>
              <p:ext uri="{D42A27DB-BD31-4B8C-83A1-F6EECF244321}">
                <p14:modId xmlns:p14="http://schemas.microsoft.com/office/powerpoint/2010/main" val="2069573146"/>
              </p:ext>
            </p:extLst>
          </p:nvPr>
        </p:nvGraphicFramePr>
        <p:xfrm>
          <a:off x="4095750" y="2654300"/>
          <a:ext cx="3998913" cy="1676400"/>
        </p:xfrm>
        <a:graphic>
          <a:graphicData uri="http://schemas.openxmlformats.org/presentationml/2006/ole">
            <mc:AlternateContent xmlns:mc="http://schemas.openxmlformats.org/markup-compatibility/2006">
              <mc:Choice xmlns:v="urn:schemas-microsoft-com:vml" Requires="v">
                <p:oleObj spid="_x0000_s310313" name="Equation" r:id="rId4" imgW="1574640" imgH="660240" progId="Equation.DSMT4">
                  <p:embed/>
                </p:oleObj>
              </mc:Choice>
              <mc:Fallback>
                <p:oleObj name="Equation" r:id="rId4" imgW="1574640" imgH="660240" progId="Equation.DSMT4">
                  <p:embed/>
                  <p:pic>
                    <p:nvPicPr>
                      <p:cNvPr id="0" name=""/>
                      <p:cNvPicPr>
                        <a:picLocks noChangeAspect="1" noChangeArrowheads="1"/>
                      </p:cNvPicPr>
                      <p:nvPr/>
                    </p:nvPicPr>
                    <p:blipFill>
                      <a:blip r:embed="rId5"/>
                      <a:srcRect/>
                      <a:stretch>
                        <a:fillRect/>
                      </a:stretch>
                    </p:blipFill>
                    <p:spPr bwMode="auto">
                      <a:xfrm>
                        <a:off x="4095750" y="2654300"/>
                        <a:ext cx="399891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90266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323"/>
            <a:ext cx="10515600" cy="1325563"/>
          </a:xfrm>
        </p:spPr>
        <p:txBody>
          <a:bodyPr/>
          <a:lstStyle/>
          <a:p>
            <a:pPr algn="ctr"/>
            <a:r>
              <a:rPr lang="en-US" b="1" u="sng" dirty="0" smtClean="0">
                <a:latin typeface="Times New Roman" pitchFamily="18" charset="0"/>
                <a:cs typeface="Times New Roman" pitchFamily="18" charset="0"/>
              </a:rPr>
              <a:t>Differential Maxwell’s Equations </a:t>
            </a:r>
            <a:br>
              <a:rPr lang="en-US" b="1" u="sng" dirty="0" smtClean="0">
                <a:latin typeface="Times New Roman" pitchFamily="18" charset="0"/>
                <a:cs typeface="Times New Roman" pitchFamily="18" charset="0"/>
              </a:rPr>
            </a:br>
            <a:r>
              <a:rPr lang="en-US" b="1" u="sng" dirty="0" smtClean="0">
                <a:latin typeface="Times New Roman" pitchFamily="18" charset="0"/>
                <a:cs typeface="Times New Roman" pitchFamily="18" charset="0"/>
              </a:rPr>
              <a:t> -vacuum -</a:t>
            </a:r>
            <a:endParaRPr lang="en-US" b="1" u="sng" dirty="0">
              <a:latin typeface="Times New Roman" pitchFamily="18" charset="0"/>
              <a:cs typeface="Times New Roman" pitchFamily="18" charset="0"/>
            </a:endParaRPr>
          </a:p>
        </p:txBody>
      </p:sp>
      <p:graphicFrame>
        <p:nvGraphicFramePr>
          <p:cNvPr id="37890" name="Object 2"/>
          <p:cNvGraphicFramePr>
            <a:graphicFrameLocks noChangeAspect="1"/>
          </p:cNvGraphicFramePr>
          <p:nvPr>
            <p:extLst>
              <p:ext uri="{D42A27DB-BD31-4B8C-83A1-F6EECF244321}">
                <p14:modId xmlns:p14="http://schemas.microsoft.com/office/powerpoint/2010/main" val="67952774"/>
              </p:ext>
            </p:extLst>
          </p:nvPr>
        </p:nvGraphicFramePr>
        <p:xfrm>
          <a:off x="7073900" y="1587500"/>
          <a:ext cx="4451350" cy="2451100"/>
        </p:xfrm>
        <a:graphic>
          <a:graphicData uri="http://schemas.openxmlformats.org/presentationml/2006/ole">
            <mc:AlternateContent xmlns:mc="http://schemas.openxmlformats.org/markup-compatibility/2006">
              <mc:Choice xmlns:v="urn:schemas-microsoft-com:vml" Requires="v">
                <p:oleObj spid="_x0000_s38514" name="Equation" r:id="rId4" imgW="1752600" imgH="965200" progId="Equation.DSMT4">
                  <p:embed/>
                </p:oleObj>
              </mc:Choice>
              <mc:Fallback>
                <p:oleObj name="Equation" r:id="rId4" imgW="1752600" imgH="965200" progId="Equation.DSMT4">
                  <p:embed/>
                  <p:pic>
                    <p:nvPicPr>
                      <p:cNvPr id="0" name="Picture 4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3900" y="1587500"/>
                        <a:ext cx="4451350" cy="245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67381536"/>
              </p:ext>
            </p:extLst>
          </p:nvPr>
        </p:nvGraphicFramePr>
        <p:xfrm>
          <a:off x="7211125" y="4133169"/>
          <a:ext cx="2443513" cy="1485273"/>
        </p:xfrm>
        <a:graphic>
          <a:graphicData uri="http://schemas.openxmlformats.org/presentationml/2006/ole">
            <mc:AlternateContent xmlns:mc="http://schemas.openxmlformats.org/markup-compatibility/2006">
              <mc:Choice xmlns:v="urn:schemas-microsoft-com:vml" Requires="v">
                <p:oleObj spid="_x0000_s38515" name="Equation" r:id="rId6" imgW="1295400" imgH="787400" progId="Equation.DSMT4">
                  <p:embed/>
                </p:oleObj>
              </mc:Choice>
              <mc:Fallback>
                <p:oleObj name="Equation" r:id="rId6" imgW="1295400" imgH="787400" progId="Equation.DSMT4">
                  <p:embed/>
                  <p:pic>
                    <p:nvPicPr>
                      <p:cNvPr id="0" name="Picture 4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1125" y="4133169"/>
                        <a:ext cx="2443513" cy="14852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33261995"/>
              </p:ext>
            </p:extLst>
          </p:nvPr>
        </p:nvGraphicFramePr>
        <p:xfrm>
          <a:off x="7307263" y="5614621"/>
          <a:ext cx="2441575" cy="1066800"/>
        </p:xfrm>
        <a:graphic>
          <a:graphicData uri="http://schemas.openxmlformats.org/presentationml/2006/ole">
            <mc:AlternateContent xmlns:mc="http://schemas.openxmlformats.org/markup-compatibility/2006">
              <mc:Choice xmlns:v="urn:schemas-microsoft-com:vml" Requires="v">
                <p:oleObj spid="_x0000_s38516" name="Equation" r:id="rId8" imgW="1104900" imgH="482600" progId="Equation.DSMT4">
                  <p:embed/>
                </p:oleObj>
              </mc:Choice>
              <mc:Fallback>
                <p:oleObj name="Equation" r:id="rId8" imgW="1104900" imgH="482600" progId="Equation.DSMT4">
                  <p:embed/>
                  <p:pic>
                    <p:nvPicPr>
                      <p:cNvPr id="0" name="Picture 4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7263" y="5614621"/>
                        <a:ext cx="24415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17</a:t>
            </a:fld>
            <a:endParaRPr lang="en-GB"/>
          </a:p>
        </p:txBody>
      </p:sp>
      <p:pic>
        <p:nvPicPr>
          <p:cNvPr id="10" name="Content Placeholder 3" descr="fig1.jpg"/>
          <p:cNvPicPr>
            <a:picLocks noGrp="1" noChangeAspect="1"/>
          </p:cNvPicPr>
          <p:nvPr>
            <p:ph idx="1"/>
          </p:nvPr>
        </p:nvPicPr>
        <p:blipFill>
          <a:blip r:embed="rId10" cstate="print"/>
          <a:stretch>
            <a:fillRect/>
          </a:stretch>
        </p:blipFill>
        <p:spPr>
          <a:xfrm>
            <a:off x="403761" y="2278259"/>
            <a:ext cx="5783159" cy="303502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67470"/>
            <a:ext cx="10515600" cy="633412"/>
          </a:xfrm>
        </p:spPr>
        <p:txBody>
          <a:bodyPr>
            <a:normAutofit/>
          </a:bodyPr>
          <a:lstStyle/>
          <a:p>
            <a:pPr algn="ctr"/>
            <a:r>
              <a:rPr lang="en-US" sz="3200" b="1" u="sng" dirty="0" smtClean="0">
                <a:latin typeface="Times New Roman" pitchFamily="18" charset="0"/>
                <a:cs typeface="Times New Roman" pitchFamily="18" charset="0"/>
              </a:rPr>
              <a:t>Maxwell’s Equations in material media</a:t>
            </a:r>
            <a:endParaRPr lang="en-US" sz="3200" b="1" u="sng" dirty="0">
              <a:latin typeface="Times New Roman" pitchFamily="18" charset="0"/>
              <a:cs typeface="Times New Roman" pitchFamily="18" charset="0"/>
            </a:endParaRPr>
          </a:p>
        </p:txBody>
      </p:sp>
      <p:graphicFrame>
        <p:nvGraphicFramePr>
          <p:cNvPr id="11" name="Object 2"/>
          <p:cNvGraphicFramePr>
            <a:graphicFrameLocks noChangeAspect="1"/>
          </p:cNvGraphicFramePr>
          <p:nvPr>
            <p:extLst>
              <p:ext uri="{D42A27DB-BD31-4B8C-83A1-F6EECF244321}">
                <p14:modId xmlns:p14="http://schemas.microsoft.com/office/powerpoint/2010/main" val="3946353361"/>
              </p:ext>
            </p:extLst>
          </p:nvPr>
        </p:nvGraphicFramePr>
        <p:xfrm>
          <a:off x="2720245" y="1368541"/>
          <a:ext cx="4936268" cy="3448786"/>
        </p:xfrm>
        <a:graphic>
          <a:graphicData uri="http://schemas.openxmlformats.org/presentationml/2006/ole">
            <mc:AlternateContent xmlns:mc="http://schemas.openxmlformats.org/markup-compatibility/2006">
              <mc:Choice xmlns:v="urn:schemas-microsoft-com:vml" Requires="v">
                <p:oleObj spid="_x0000_s39810" name="Equation" r:id="rId4" imgW="1308100" imgH="914400" progId="Equation.DSMT4">
                  <p:embed/>
                </p:oleObj>
              </mc:Choice>
              <mc:Fallback>
                <p:oleObj name="Equation" r:id="rId4" imgW="1308100" imgH="914400" progId="Equation.DSMT4">
                  <p:embed/>
                  <p:pic>
                    <p:nvPicPr>
                      <p:cNvPr id="0" name="Picture 7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245" y="1368541"/>
                        <a:ext cx="4936268" cy="3448786"/>
                      </a:xfrm>
                      <a:prstGeom prst="rect">
                        <a:avLst/>
                      </a:prstGeom>
                      <a:noFill/>
                      <a:ln w="9525">
                        <a:solidFill>
                          <a:schemeClr val="accent1"/>
                        </a:solidFill>
                        <a:miter lim="800000"/>
                        <a:headEnd/>
                        <a:tailEnd/>
                      </a:ln>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71450"/>
            <a:ext cx="10515600" cy="639763"/>
          </a:xfrm>
        </p:spPr>
        <p:txBody>
          <a:bodyPr>
            <a:normAutofit fontScale="90000"/>
          </a:bodyPr>
          <a:lstStyle/>
          <a:p>
            <a:pPr algn="ctr"/>
            <a:r>
              <a:rPr lang="en-US" sz="4000" b="1" u="sng" dirty="0" smtClean="0">
                <a:latin typeface="Times New Roman" pitchFamily="18" charset="0"/>
                <a:cs typeface="Times New Roman" pitchFamily="18" charset="0"/>
              </a:rPr>
              <a:t>Simple media = non-dispersive, linear, isotropic</a:t>
            </a:r>
            <a:endParaRPr lang="en-US" sz="4000" b="1" u="sng" dirty="0">
              <a:latin typeface="Times New Roman" pitchFamily="18" charset="0"/>
              <a:cs typeface="Times New Roman" pitchFamily="18" charset="0"/>
            </a:endParaRPr>
          </a:p>
        </p:txBody>
      </p:sp>
      <p:graphicFrame>
        <p:nvGraphicFramePr>
          <p:cNvPr id="39943" name="Object 5"/>
          <p:cNvGraphicFramePr>
            <a:graphicFrameLocks noChangeAspect="1"/>
          </p:cNvGraphicFramePr>
          <p:nvPr>
            <p:extLst>
              <p:ext uri="{D42A27DB-BD31-4B8C-83A1-F6EECF244321}">
                <p14:modId xmlns:p14="http://schemas.microsoft.com/office/powerpoint/2010/main" val="3658987356"/>
              </p:ext>
            </p:extLst>
          </p:nvPr>
        </p:nvGraphicFramePr>
        <p:xfrm>
          <a:off x="3491547" y="1668324"/>
          <a:ext cx="5970906" cy="3305120"/>
        </p:xfrm>
        <a:graphic>
          <a:graphicData uri="http://schemas.openxmlformats.org/presentationml/2006/ole">
            <mc:AlternateContent xmlns:mc="http://schemas.openxmlformats.org/markup-compatibility/2006">
              <mc:Choice xmlns:v="urn:schemas-microsoft-com:vml" Requires="v">
                <p:oleObj spid="_x0000_s40512" name="Equation" r:id="rId4" imgW="1651000" imgH="914400" progId="Equation.DSMT4">
                  <p:embed/>
                </p:oleObj>
              </mc:Choice>
              <mc:Fallback>
                <p:oleObj name="Equation" r:id="rId4" imgW="1651000" imgH="914400" progId="Equation.DSMT4">
                  <p:embed/>
                  <p:pic>
                    <p:nvPicPr>
                      <p:cNvPr id="0" name="Picture 4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547" y="1668324"/>
                        <a:ext cx="5970906" cy="3305120"/>
                      </a:xfrm>
                      <a:prstGeom prst="rect">
                        <a:avLst/>
                      </a:prstGeom>
                      <a:noFill/>
                      <a:ln w="9525">
                        <a:solidFill>
                          <a:srgbClr val="FF0000"/>
                        </a:solidFill>
                        <a:miter lim="800000"/>
                        <a:headEnd/>
                        <a:tailEnd/>
                      </a:ln>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WE FOCUSE ON</a:t>
            </a:r>
            <a:endParaRPr lang="en-GB" dirty="0"/>
          </a:p>
        </p:txBody>
      </p:sp>
      <p:sp>
        <p:nvSpPr>
          <p:cNvPr id="3" name="Content Placeholder 2"/>
          <p:cNvSpPr>
            <a:spLocks noGrp="1"/>
          </p:cNvSpPr>
          <p:nvPr>
            <p:ph idx="1"/>
          </p:nvPr>
        </p:nvSpPr>
        <p:spPr/>
        <p:txBody>
          <a:bodyPr>
            <a:normAutofit/>
          </a:bodyPr>
          <a:lstStyle/>
          <a:p>
            <a:r>
              <a:rPr lang="en-GB" dirty="0" smtClean="0"/>
              <a:t>Maxwell Equations</a:t>
            </a:r>
            <a:endParaRPr lang="en-GB" dirty="0"/>
          </a:p>
          <a:p>
            <a:r>
              <a:rPr lang="en-GB" dirty="0" smtClean="0"/>
              <a:t>Radiation Fields</a:t>
            </a:r>
            <a:endParaRPr lang="en-GB" dirty="0"/>
          </a:p>
          <a:p>
            <a:r>
              <a:rPr lang="en-GB" dirty="0"/>
              <a:t>Transmitting and Receiving </a:t>
            </a:r>
            <a:r>
              <a:rPr lang="en-GB" dirty="0" smtClean="0"/>
              <a:t>Antennas</a:t>
            </a:r>
          </a:p>
          <a:p>
            <a:r>
              <a:rPr lang="en-GB" dirty="0"/>
              <a:t>Linear and Loop </a:t>
            </a:r>
            <a:r>
              <a:rPr lang="en-GB" dirty="0" smtClean="0"/>
              <a:t>Antennas</a:t>
            </a:r>
          </a:p>
          <a:p>
            <a:r>
              <a:rPr lang="en-GB" dirty="0" smtClean="0"/>
              <a:t>Aperture Antennas</a:t>
            </a:r>
          </a:p>
          <a:p>
            <a:r>
              <a:rPr lang="en-GB" dirty="0" smtClean="0"/>
              <a:t>Antenna Arrays</a:t>
            </a:r>
          </a:p>
          <a:p>
            <a:r>
              <a:rPr lang="en-GB" dirty="0" smtClean="0"/>
              <a:t>Coupled Antennas</a:t>
            </a:r>
          </a:p>
          <a:p>
            <a:endParaRPr lang="en-GB"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2</a:t>
            </a:fld>
            <a:endParaRPr lang="en-GB"/>
          </a:p>
        </p:txBody>
      </p:sp>
    </p:spTree>
    <p:extLst>
      <p:ext uri="{BB962C8B-B14F-4D97-AF65-F5344CB8AC3E}">
        <p14:creationId xmlns:p14="http://schemas.microsoft.com/office/powerpoint/2010/main" val="2798453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67470"/>
            <a:ext cx="10515600" cy="633412"/>
          </a:xfrm>
        </p:spPr>
        <p:txBody>
          <a:bodyPr>
            <a:normAutofit/>
          </a:bodyPr>
          <a:lstStyle/>
          <a:p>
            <a:pPr algn="ctr"/>
            <a:r>
              <a:rPr lang="en-US" sz="3200" b="1" u="sng" dirty="0" smtClean="0">
                <a:latin typeface="Times New Roman" pitchFamily="18" charset="0"/>
                <a:cs typeface="Times New Roman" pitchFamily="18" charset="0"/>
              </a:rPr>
              <a:t>Integral Maxwell’s Equations</a:t>
            </a:r>
            <a:endParaRPr lang="en-US" sz="3200" b="1" u="sng" dirty="0">
              <a:latin typeface="Times New Roman" pitchFamily="18" charset="0"/>
              <a:cs typeface="Times New Roman" pitchFamily="18" charset="0"/>
            </a:endParaRPr>
          </a:p>
        </p:txBody>
      </p:sp>
      <p:graphicFrame>
        <p:nvGraphicFramePr>
          <p:cNvPr id="11" name="Object 2"/>
          <p:cNvGraphicFramePr>
            <a:graphicFrameLocks noChangeAspect="1"/>
          </p:cNvGraphicFramePr>
          <p:nvPr>
            <p:extLst>
              <p:ext uri="{D42A27DB-BD31-4B8C-83A1-F6EECF244321}">
                <p14:modId xmlns:p14="http://schemas.microsoft.com/office/powerpoint/2010/main" val="3026688533"/>
              </p:ext>
            </p:extLst>
          </p:nvPr>
        </p:nvGraphicFramePr>
        <p:xfrm>
          <a:off x="169618" y="823009"/>
          <a:ext cx="5050149" cy="4171022"/>
        </p:xfrm>
        <a:graphic>
          <a:graphicData uri="http://schemas.openxmlformats.org/presentationml/2006/ole">
            <mc:AlternateContent xmlns:mc="http://schemas.openxmlformats.org/markup-compatibility/2006">
              <mc:Choice xmlns:v="urn:schemas-microsoft-com:vml" Requires="v">
                <p:oleObj spid="_x0000_s306274" name="Equation" r:id="rId4" imgW="2120760" imgH="1752480" progId="Equation.DSMT4">
                  <p:embed/>
                </p:oleObj>
              </mc:Choice>
              <mc:Fallback>
                <p:oleObj name="Equation" r:id="rId4" imgW="2120760" imgH="1752480" progId="Equation.DSMT4">
                  <p:embed/>
                  <p:pic>
                    <p:nvPicPr>
                      <p:cNvPr id="0" name=""/>
                      <p:cNvPicPr>
                        <a:picLocks noChangeAspect="1" noChangeArrowheads="1"/>
                      </p:cNvPicPr>
                      <p:nvPr/>
                    </p:nvPicPr>
                    <p:blipFill>
                      <a:blip r:embed="rId5"/>
                      <a:srcRect/>
                      <a:stretch>
                        <a:fillRect/>
                      </a:stretch>
                    </p:blipFill>
                    <p:spPr bwMode="auto">
                      <a:xfrm>
                        <a:off x="169618" y="823009"/>
                        <a:ext cx="5050149" cy="4171022"/>
                      </a:xfrm>
                      <a:prstGeom prst="rect">
                        <a:avLst/>
                      </a:prstGeom>
                      <a:noFill/>
                      <a:ln w="9525">
                        <a:solidFill>
                          <a:schemeClr val="accent1"/>
                        </a:solidFill>
                        <a:miter lim="800000"/>
                        <a:headEnd/>
                        <a:tailEnd/>
                      </a:ln>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20</a:t>
            </a:fld>
            <a:endParaRPr lang="en-GB"/>
          </a:p>
        </p:txBody>
      </p:sp>
      <p:pic>
        <p:nvPicPr>
          <p:cNvPr id="9" name="Content Placeholder 5" descr="fig14.jpg"/>
          <p:cNvPicPr>
            <a:picLocks noGrp="1" noChangeAspect="1"/>
          </p:cNvPicPr>
          <p:nvPr>
            <p:ph idx="1"/>
          </p:nvPr>
        </p:nvPicPr>
        <p:blipFill>
          <a:blip r:embed="rId6" cstate="print"/>
          <a:stretch>
            <a:fillRect/>
          </a:stretch>
        </p:blipFill>
        <p:spPr>
          <a:xfrm>
            <a:off x="6560282" y="608272"/>
            <a:ext cx="4793518" cy="3082446"/>
          </a:xfr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8507" y="3690718"/>
            <a:ext cx="7104185" cy="3167282"/>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4146992925"/>
              </p:ext>
            </p:extLst>
          </p:nvPr>
        </p:nvGraphicFramePr>
        <p:xfrm>
          <a:off x="342411" y="5420396"/>
          <a:ext cx="3340100" cy="1011238"/>
        </p:xfrm>
        <a:graphic>
          <a:graphicData uri="http://schemas.openxmlformats.org/presentationml/2006/ole">
            <mc:AlternateContent xmlns:mc="http://schemas.openxmlformats.org/markup-compatibility/2006">
              <mc:Choice xmlns:v="urn:schemas-microsoft-com:vml" Requires="v">
                <p:oleObj spid="_x0000_s306275" name="Equation" r:id="rId8" imgW="1511280" imgH="457200" progId="Equation.DSMT4">
                  <p:embed/>
                </p:oleObj>
              </mc:Choice>
              <mc:Fallback>
                <p:oleObj name="Equation" r:id="rId8" imgW="1511280" imgH="457200" progId="Equation.DSMT4">
                  <p:embed/>
                  <p:pic>
                    <p:nvPicPr>
                      <p:cNvPr id="0" name=""/>
                      <p:cNvPicPr>
                        <a:picLocks noChangeAspect="1" noChangeArrowheads="1"/>
                      </p:cNvPicPr>
                      <p:nvPr/>
                    </p:nvPicPr>
                    <p:blipFill>
                      <a:blip r:embed="rId9"/>
                      <a:srcRect/>
                      <a:stretch>
                        <a:fillRect/>
                      </a:stretch>
                    </p:blipFill>
                    <p:spPr bwMode="auto">
                      <a:xfrm>
                        <a:off x="342411" y="5420396"/>
                        <a:ext cx="3340100"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41151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67470"/>
            <a:ext cx="10515600" cy="633412"/>
          </a:xfrm>
        </p:spPr>
        <p:txBody>
          <a:bodyPr>
            <a:normAutofit/>
          </a:bodyPr>
          <a:lstStyle/>
          <a:p>
            <a:pPr algn="ctr"/>
            <a:r>
              <a:rPr lang="en-US" sz="3200" b="1" u="sng" dirty="0">
                <a:latin typeface="Times New Roman" pitchFamily="18" charset="0"/>
                <a:cs typeface="Times New Roman" pitchFamily="18" charset="0"/>
              </a:rPr>
              <a:t>Right-handed screw Rule</a:t>
            </a:r>
          </a:p>
        </p:txBody>
      </p:sp>
      <p:sp>
        <p:nvSpPr>
          <p:cNvPr id="3" name="Slide Number Placeholder 2"/>
          <p:cNvSpPr>
            <a:spLocks noGrp="1"/>
          </p:cNvSpPr>
          <p:nvPr>
            <p:ph type="sldNum" sz="quarter" idx="12"/>
          </p:nvPr>
        </p:nvSpPr>
        <p:spPr/>
        <p:txBody>
          <a:bodyPr/>
          <a:lstStyle/>
          <a:p>
            <a:fld id="{B998089E-188E-4960-BC0E-6E185190208D}" type="slidenum">
              <a:rPr lang="en-GB" smtClean="0"/>
              <a:pPr/>
              <a:t>21</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323" y="1125415"/>
            <a:ext cx="5620239" cy="5324437"/>
          </a:xfrm>
          <a:prstGeom prst="rect">
            <a:avLst/>
          </a:prstGeom>
        </p:spPr>
      </p:pic>
    </p:spTree>
    <p:extLst>
      <p:ext uri="{BB962C8B-B14F-4D97-AF65-F5344CB8AC3E}">
        <p14:creationId xmlns:p14="http://schemas.microsoft.com/office/powerpoint/2010/main" val="1986493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smtClean="0">
                <a:latin typeface="Times New Roman" pitchFamily="18" charset="0"/>
                <a:cs typeface="Times New Roman" pitchFamily="18" charset="0"/>
              </a:rPr>
              <a:t>Maxwell’s Equations in frequency domain-1</a:t>
            </a:r>
            <a:endParaRPr lang="en-US" sz="4000" b="1" u="sng"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338982522"/>
              </p:ext>
            </p:extLst>
          </p:nvPr>
        </p:nvGraphicFramePr>
        <p:xfrm>
          <a:off x="1471077" y="1745282"/>
          <a:ext cx="9432925" cy="3435350"/>
        </p:xfrm>
        <a:graphic>
          <a:graphicData uri="http://schemas.openxmlformats.org/presentationml/2006/ole">
            <mc:AlternateContent xmlns:mc="http://schemas.openxmlformats.org/markup-compatibility/2006">
              <mc:Choice xmlns:v="urn:schemas-microsoft-com:vml" Requires="v">
                <p:oleObj spid="_x0000_s41359" name="Equation" r:id="rId4" imgW="4076700" imgH="1485900" progId="Equation.DSMT4">
                  <p:embed/>
                </p:oleObj>
              </mc:Choice>
              <mc:Fallback>
                <p:oleObj name="Equation" r:id="rId4" imgW="4076700" imgH="1485900" progId="Equation.DSMT4">
                  <p:embed/>
                  <p:pic>
                    <p:nvPicPr>
                      <p:cNvPr id="0" name="Picture 3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077" y="1745282"/>
                        <a:ext cx="9432925" cy="343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6" name="Object 6"/>
          <p:cNvGraphicFramePr>
            <a:graphicFrameLocks noChangeAspect="1"/>
          </p:cNvGraphicFramePr>
          <p:nvPr>
            <p:extLst>
              <p:ext uri="{D42A27DB-BD31-4B8C-83A1-F6EECF244321}">
                <p14:modId xmlns:p14="http://schemas.microsoft.com/office/powerpoint/2010/main" val="3292193389"/>
              </p:ext>
            </p:extLst>
          </p:nvPr>
        </p:nvGraphicFramePr>
        <p:xfrm>
          <a:off x="2062677" y="5284706"/>
          <a:ext cx="8462963" cy="1292225"/>
        </p:xfrm>
        <a:graphic>
          <a:graphicData uri="http://schemas.openxmlformats.org/presentationml/2006/ole">
            <mc:AlternateContent xmlns:mc="http://schemas.openxmlformats.org/markup-compatibility/2006">
              <mc:Choice xmlns:v="urn:schemas-microsoft-com:vml" Requires="v">
                <p:oleObj spid="_x0000_s41360" name="Equation" r:id="rId6" imgW="3657600" imgH="558800" progId="Equation.DSMT4">
                  <p:embed/>
                </p:oleObj>
              </mc:Choice>
              <mc:Fallback>
                <p:oleObj name="Equation" r:id="rId6" imgW="3657600" imgH="558800" progId="Equation.DSMT4">
                  <p:embed/>
                  <p:pic>
                    <p:nvPicPr>
                      <p:cNvPr id="0" name="Picture 3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2677" y="5284706"/>
                        <a:ext cx="8462963" cy="129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smtClean="0">
                <a:latin typeface="Times New Roman" pitchFamily="18" charset="0"/>
                <a:cs typeface="Times New Roman" pitchFamily="18" charset="0"/>
              </a:rPr>
              <a:t>Maxwell’s Equations in frequency domain</a:t>
            </a:r>
            <a:endParaRPr lang="en-US" sz="4000" b="1" u="sng" dirty="0">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4303713" y="5411788"/>
          <a:ext cx="2406650" cy="590550"/>
        </p:xfrm>
        <a:graphic>
          <a:graphicData uri="http://schemas.openxmlformats.org/presentationml/2006/ole">
            <mc:AlternateContent xmlns:mc="http://schemas.openxmlformats.org/markup-compatibility/2006">
              <mc:Choice xmlns:v="urn:schemas-microsoft-com:vml" Requires="v">
                <p:oleObj spid="_x0000_s51163" name="Equation" r:id="rId4" imgW="825500" imgH="203200" progId="Equation.DSMT4">
                  <p:embed/>
                </p:oleObj>
              </mc:Choice>
              <mc:Fallback>
                <p:oleObj name="Equation" r:id="rId4" imgW="825500" imgH="203200" progId="Equation.DSMT4">
                  <p:embed/>
                  <p:pic>
                    <p:nvPicPr>
                      <p:cNvPr id="0" name="Picture 7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713" y="5411788"/>
                        <a:ext cx="240665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7" name="Object 2"/>
          <p:cNvGraphicFramePr>
            <a:graphicFrameLocks noChangeAspect="1"/>
          </p:cNvGraphicFramePr>
          <p:nvPr>
            <p:extLst>
              <p:ext uri="{D42A27DB-BD31-4B8C-83A1-F6EECF244321}">
                <p14:modId xmlns:p14="http://schemas.microsoft.com/office/powerpoint/2010/main" val="3973482329"/>
              </p:ext>
            </p:extLst>
          </p:nvPr>
        </p:nvGraphicFramePr>
        <p:xfrm>
          <a:off x="1306286" y="2622200"/>
          <a:ext cx="3097213" cy="2322513"/>
        </p:xfrm>
        <a:graphic>
          <a:graphicData uri="http://schemas.openxmlformats.org/presentationml/2006/ole">
            <mc:AlternateContent xmlns:mc="http://schemas.openxmlformats.org/markup-compatibility/2006">
              <mc:Choice xmlns:v="urn:schemas-microsoft-com:vml" Requires="v">
                <p:oleObj spid="_x0000_s51164" name="Equation" r:id="rId6" imgW="1218960" imgH="914400" progId="Equation.DSMT4">
                  <p:embed/>
                </p:oleObj>
              </mc:Choice>
              <mc:Fallback>
                <p:oleObj name="Equation" r:id="rId6" imgW="1218960" imgH="914400" progId="Equation.DSMT4">
                  <p:embed/>
                  <p:pic>
                    <p:nvPicPr>
                      <p:cNvPr id="0" name="Picture 7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6286" y="2622200"/>
                        <a:ext cx="3097213" cy="232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4917684" y="3246315"/>
          <a:ext cx="1204912" cy="998537"/>
        </p:xfrm>
        <a:graphic>
          <a:graphicData uri="http://schemas.openxmlformats.org/presentationml/2006/ole">
            <mc:AlternateContent xmlns:mc="http://schemas.openxmlformats.org/markup-compatibility/2006">
              <mc:Choice xmlns:v="urn:schemas-microsoft-com:vml" Requires="v">
                <p:oleObj spid="_x0000_s51165" name="Equation" r:id="rId8" imgW="520474" imgH="431613" progId="Equation.DSMT4">
                  <p:embed/>
                </p:oleObj>
              </mc:Choice>
              <mc:Fallback>
                <p:oleObj name="Equation" r:id="rId8" imgW="520474" imgH="431613" progId="Equation.DSMT4">
                  <p:embed/>
                  <p:pic>
                    <p:nvPicPr>
                      <p:cNvPr id="0" name="Picture 7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7684" y="3246315"/>
                        <a:ext cx="1204912"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3" name="Object 5"/>
          <p:cNvGraphicFramePr>
            <a:graphicFrameLocks noChangeAspect="1"/>
          </p:cNvGraphicFramePr>
          <p:nvPr>
            <p:extLst>
              <p:ext uri="{D42A27DB-BD31-4B8C-83A1-F6EECF244321}">
                <p14:modId xmlns:p14="http://schemas.microsoft.com/office/powerpoint/2010/main" val="1055862730"/>
              </p:ext>
            </p:extLst>
          </p:nvPr>
        </p:nvGraphicFramePr>
        <p:xfrm>
          <a:off x="6991968" y="2617478"/>
          <a:ext cx="3937000" cy="2322513"/>
        </p:xfrm>
        <a:graphic>
          <a:graphicData uri="http://schemas.openxmlformats.org/presentationml/2006/ole">
            <mc:AlternateContent xmlns:mc="http://schemas.openxmlformats.org/markup-compatibility/2006">
              <mc:Choice xmlns:v="urn:schemas-microsoft-com:vml" Requires="v">
                <p:oleObj spid="_x0000_s51166" name="Equation" r:id="rId10" imgW="1549080" imgH="914400" progId="Equation.DSMT4">
                  <p:embed/>
                </p:oleObj>
              </mc:Choice>
              <mc:Fallback>
                <p:oleObj name="Equation" r:id="rId10" imgW="1549080" imgH="914400" progId="Equation.DSMT4">
                  <p:embed/>
                  <p:pic>
                    <p:nvPicPr>
                      <p:cNvPr id="0" name="Picture 7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91968" y="2617478"/>
                        <a:ext cx="3937000" cy="232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16929399"/>
              </p:ext>
            </p:extLst>
          </p:nvPr>
        </p:nvGraphicFramePr>
        <p:xfrm>
          <a:off x="3059113" y="1497013"/>
          <a:ext cx="6116637" cy="1014412"/>
        </p:xfrm>
        <a:graphic>
          <a:graphicData uri="http://schemas.openxmlformats.org/presentationml/2006/ole">
            <mc:AlternateContent xmlns:mc="http://schemas.openxmlformats.org/markup-compatibility/2006">
              <mc:Choice xmlns:v="urn:schemas-microsoft-com:vml" Requires="v">
                <p:oleObj spid="_x0000_s51167" name="Equation" r:id="rId12" imgW="2755800" imgH="457200" progId="Equation.DSMT4">
                  <p:embed/>
                </p:oleObj>
              </mc:Choice>
              <mc:Fallback>
                <p:oleObj name="Equation" r:id="rId12" imgW="2755800" imgH="457200" progId="Equation.DSMT4">
                  <p:embed/>
                  <p:pic>
                    <p:nvPicPr>
                      <p:cNvPr id="0" name="Picture 7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9113" y="1497013"/>
                        <a:ext cx="6116637" cy="101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293" y="227402"/>
            <a:ext cx="10515600" cy="833438"/>
          </a:xfrm>
        </p:spPr>
        <p:txBody>
          <a:bodyPr>
            <a:normAutofit/>
          </a:bodyPr>
          <a:lstStyle/>
          <a:p>
            <a:pPr algn="ctr"/>
            <a:r>
              <a:rPr lang="en-US" sz="4000" b="1" u="sng" dirty="0" smtClean="0">
                <a:latin typeface="Times New Roman" pitchFamily="18" charset="0"/>
                <a:cs typeface="Times New Roman" pitchFamily="18" charset="0"/>
              </a:rPr>
              <a:t>Source-free media </a:t>
            </a:r>
            <a:endParaRPr lang="en-US" sz="4000" b="1" u="sng"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054845817"/>
              </p:ext>
            </p:extLst>
          </p:nvPr>
        </p:nvGraphicFramePr>
        <p:xfrm>
          <a:off x="5316455" y="3750046"/>
          <a:ext cx="1233487" cy="352425"/>
        </p:xfrm>
        <a:graphic>
          <a:graphicData uri="http://schemas.openxmlformats.org/presentationml/2006/ole">
            <mc:AlternateContent xmlns:mc="http://schemas.openxmlformats.org/markup-compatibility/2006">
              <mc:Choice xmlns:v="urn:schemas-microsoft-com:vml" Requires="v">
                <p:oleObj spid="_x0000_s53016" name="Equation" r:id="rId4" imgW="533169" imgH="152334" progId="Equation.DSMT4">
                  <p:embed/>
                </p:oleObj>
              </mc:Choice>
              <mc:Fallback>
                <p:oleObj name="Equation" r:id="rId4" imgW="533169" imgH="152334" progId="Equation.DSMT4">
                  <p:embed/>
                  <p:pic>
                    <p:nvPicPr>
                      <p:cNvPr id="0" name="Picture 6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455" y="3750046"/>
                        <a:ext cx="1233487"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3" name="Object 5"/>
          <p:cNvGraphicFramePr>
            <a:graphicFrameLocks noChangeAspect="1"/>
          </p:cNvGraphicFramePr>
          <p:nvPr>
            <p:extLst>
              <p:ext uri="{D42A27DB-BD31-4B8C-83A1-F6EECF244321}">
                <p14:modId xmlns:p14="http://schemas.microsoft.com/office/powerpoint/2010/main" val="2635158094"/>
              </p:ext>
            </p:extLst>
          </p:nvPr>
        </p:nvGraphicFramePr>
        <p:xfrm>
          <a:off x="771472" y="2617364"/>
          <a:ext cx="4035581" cy="2792835"/>
        </p:xfrm>
        <a:graphic>
          <a:graphicData uri="http://schemas.openxmlformats.org/presentationml/2006/ole">
            <mc:AlternateContent xmlns:mc="http://schemas.openxmlformats.org/markup-compatibility/2006">
              <mc:Choice xmlns:v="urn:schemas-microsoft-com:vml" Requires="v">
                <p:oleObj spid="_x0000_s53017" name="Equation" r:id="rId6" imgW="1320800" imgH="914400" progId="Equation.DSMT4">
                  <p:embed/>
                </p:oleObj>
              </mc:Choice>
              <mc:Fallback>
                <p:oleObj name="Equation" r:id="rId6" imgW="1320800" imgH="914400" progId="Equation.DSMT4">
                  <p:embed/>
                  <p:pic>
                    <p:nvPicPr>
                      <p:cNvPr id="0" name="Picture 6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472" y="2617364"/>
                        <a:ext cx="4035581" cy="27928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17471833"/>
              </p:ext>
            </p:extLst>
          </p:nvPr>
        </p:nvGraphicFramePr>
        <p:xfrm>
          <a:off x="5489024" y="1043758"/>
          <a:ext cx="1289518" cy="1374196"/>
        </p:xfrm>
        <a:graphic>
          <a:graphicData uri="http://schemas.openxmlformats.org/presentationml/2006/ole">
            <mc:AlternateContent xmlns:mc="http://schemas.openxmlformats.org/markup-compatibility/2006">
              <mc:Choice xmlns:v="urn:schemas-microsoft-com:vml" Requires="v">
                <p:oleObj spid="_x0000_s53018" name="Equation" r:id="rId8" imgW="380835" imgH="406224" progId="Equation.DSMT4">
                  <p:embed/>
                </p:oleObj>
              </mc:Choice>
              <mc:Fallback>
                <p:oleObj name="Equation" r:id="rId8" imgW="380835" imgH="406224" progId="Equation.DSMT4">
                  <p:embed/>
                  <p:pic>
                    <p:nvPicPr>
                      <p:cNvPr id="0" name="Picture 6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9024" y="1043758"/>
                        <a:ext cx="1289518" cy="1374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31" name="Object 5"/>
          <p:cNvGraphicFramePr>
            <a:graphicFrameLocks noChangeAspect="1"/>
          </p:cNvGraphicFramePr>
          <p:nvPr>
            <p:extLst>
              <p:ext uri="{D42A27DB-BD31-4B8C-83A1-F6EECF244321}">
                <p14:modId xmlns:p14="http://schemas.microsoft.com/office/powerpoint/2010/main" val="2009404487"/>
              </p:ext>
            </p:extLst>
          </p:nvPr>
        </p:nvGraphicFramePr>
        <p:xfrm>
          <a:off x="7059344" y="2417954"/>
          <a:ext cx="3818206" cy="3159522"/>
        </p:xfrm>
        <a:graphic>
          <a:graphicData uri="http://schemas.openxmlformats.org/presentationml/2006/ole">
            <mc:AlternateContent xmlns:mc="http://schemas.openxmlformats.org/markup-compatibility/2006">
              <mc:Choice xmlns:v="urn:schemas-microsoft-com:vml" Requires="v">
                <p:oleObj spid="_x0000_s53019" name="Equation" r:id="rId10" imgW="1104900" imgH="914400" progId="Equation.DSMT4">
                  <p:embed/>
                </p:oleObj>
              </mc:Choice>
              <mc:Fallback>
                <p:oleObj name="Equation" r:id="rId10" imgW="1104900" imgH="914400" progId="Equation.DSMT4">
                  <p:embed/>
                  <p:pic>
                    <p:nvPicPr>
                      <p:cNvPr id="0" name="Picture 60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9344" y="2417954"/>
                        <a:ext cx="3818206" cy="31595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24</a:t>
            </a:fld>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991"/>
            <a:ext cx="10515600" cy="776288"/>
          </a:xfrm>
        </p:spPr>
        <p:txBody>
          <a:bodyPr/>
          <a:lstStyle/>
          <a:p>
            <a:pPr algn="ctr"/>
            <a:r>
              <a:rPr lang="en-US" b="1" u="sng" dirty="0" smtClean="0">
                <a:latin typeface="Times New Roman" pitchFamily="18" charset="0"/>
                <a:cs typeface="Times New Roman" pitchFamily="18" charset="0"/>
              </a:rPr>
              <a:t>Dispersive Media</a:t>
            </a:r>
            <a:endParaRPr lang="en-US" b="1" u="sng" dirty="0">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95018285"/>
              </p:ext>
            </p:extLst>
          </p:nvPr>
        </p:nvGraphicFramePr>
        <p:xfrm>
          <a:off x="2635729" y="1075790"/>
          <a:ext cx="7315200" cy="1116013"/>
        </p:xfrm>
        <a:graphic>
          <a:graphicData uri="http://schemas.openxmlformats.org/presentationml/2006/ole">
            <mc:AlternateContent xmlns:mc="http://schemas.openxmlformats.org/markup-compatibility/2006">
              <mc:Choice xmlns:v="urn:schemas-microsoft-com:vml" Requires="v">
                <p:oleObj spid="_x0000_s55259" name="Equation" r:id="rId4" imgW="3162300" imgH="482600" progId="Equation.DSMT4">
                  <p:embed/>
                </p:oleObj>
              </mc:Choice>
              <mc:Fallback>
                <p:oleObj name="Equation" r:id="rId4" imgW="3162300" imgH="482600" progId="Equation.DSMT4">
                  <p:embed/>
                  <p:pic>
                    <p:nvPicPr>
                      <p:cNvPr id="0" name="Picture 7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729" y="1075790"/>
                        <a:ext cx="7315200" cy="111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5" name="Object 6"/>
          <p:cNvGraphicFramePr>
            <a:graphicFrameLocks noChangeAspect="1"/>
          </p:cNvGraphicFramePr>
          <p:nvPr>
            <p:extLst>
              <p:ext uri="{D42A27DB-BD31-4B8C-83A1-F6EECF244321}">
                <p14:modId xmlns:p14="http://schemas.microsoft.com/office/powerpoint/2010/main" val="2190763187"/>
              </p:ext>
            </p:extLst>
          </p:nvPr>
        </p:nvGraphicFramePr>
        <p:xfrm>
          <a:off x="3165954" y="2478459"/>
          <a:ext cx="5905500" cy="1116013"/>
        </p:xfrm>
        <a:graphic>
          <a:graphicData uri="http://schemas.openxmlformats.org/presentationml/2006/ole">
            <mc:AlternateContent xmlns:mc="http://schemas.openxmlformats.org/markup-compatibility/2006">
              <mc:Choice xmlns:v="urn:schemas-microsoft-com:vml" Requires="v">
                <p:oleObj spid="_x0000_s55260" name="Equation" r:id="rId6" imgW="2552700" imgH="482600" progId="Equation.DSMT4">
                  <p:embed/>
                </p:oleObj>
              </mc:Choice>
              <mc:Fallback>
                <p:oleObj name="Equation" r:id="rId6" imgW="2552700" imgH="482600" progId="Equation.DSMT4">
                  <p:embed/>
                  <p:pic>
                    <p:nvPicPr>
                      <p:cNvPr id="0" name="Picture 7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5954" y="2478459"/>
                        <a:ext cx="5905500" cy="111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6" name="Object 4"/>
          <p:cNvGraphicFramePr>
            <a:graphicFrameLocks noChangeAspect="1"/>
          </p:cNvGraphicFramePr>
          <p:nvPr>
            <p:extLst>
              <p:ext uri="{D42A27DB-BD31-4B8C-83A1-F6EECF244321}">
                <p14:modId xmlns:p14="http://schemas.microsoft.com/office/powerpoint/2010/main" val="944088203"/>
              </p:ext>
            </p:extLst>
          </p:nvPr>
        </p:nvGraphicFramePr>
        <p:xfrm>
          <a:off x="412049" y="3881128"/>
          <a:ext cx="11487150" cy="1350963"/>
        </p:xfrm>
        <a:graphic>
          <a:graphicData uri="http://schemas.openxmlformats.org/presentationml/2006/ole">
            <mc:AlternateContent xmlns:mc="http://schemas.openxmlformats.org/markup-compatibility/2006">
              <mc:Choice xmlns:v="urn:schemas-microsoft-com:vml" Requires="v">
                <p:oleObj spid="_x0000_s55261" name="Equation" r:id="rId8" imgW="4965480" imgH="583920" progId="Equation.DSMT4">
                  <p:embed/>
                </p:oleObj>
              </mc:Choice>
              <mc:Fallback>
                <p:oleObj name="Equation" r:id="rId8" imgW="4965480" imgH="583920" progId="Equation.DSMT4">
                  <p:embed/>
                  <p:pic>
                    <p:nvPicPr>
                      <p:cNvPr id="0" name="Picture 7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049" y="3881128"/>
                        <a:ext cx="11487150" cy="1350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97214" y="5417602"/>
          <a:ext cx="4277030" cy="1149452"/>
        </p:xfrm>
        <a:graphic>
          <a:graphicData uri="http://schemas.openxmlformats.org/presentationml/2006/ole">
            <mc:AlternateContent xmlns:mc="http://schemas.openxmlformats.org/markup-compatibility/2006">
              <mc:Choice xmlns:v="urn:schemas-microsoft-com:vml" Requires="v">
                <p:oleObj spid="_x0000_s55262" name="Equation" r:id="rId10" imgW="2032000" imgH="546100" progId="Equation.DSMT4">
                  <p:embed/>
                </p:oleObj>
              </mc:Choice>
              <mc:Fallback>
                <p:oleObj name="Equation" r:id="rId10" imgW="2032000" imgH="546100" progId="Equation.DSMT4">
                  <p:embed/>
                  <p:pic>
                    <p:nvPicPr>
                      <p:cNvPr id="0" name="Picture 7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214" y="5417602"/>
                        <a:ext cx="4277030" cy="11494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8" name="Object 6"/>
          <p:cNvGraphicFramePr>
            <a:graphicFrameLocks noChangeAspect="1"/>
          </p:cNvGraphicFramePr>
          <p:nvPr/>
        </p:nvGraphicFramePr>
        <p:xfrm>
          <a:off x="7189788" y="5635625"/>
          <a:ext cx="1817687" cy="908050"/>
        </p:xfrm>
        <a:graphic>
          <a:graphicData uri="http://schemas.openxmlformats.org/presentationml/2006/ole">
            <mc:AlternateContent xmlns:mc="http://schemas.openxmlformats.org/markup-compatibility/2006">
              <mc:Choice xmlns:v="urn:schemas-microsoft-com:vml" Requires="v">
                <p:oleObj spid="_x0000_s55263" name="Equation" r:id="rId12" imgW="863225" imgH="431613" progId="Equation.DSMT4">
                  <p:embed/>
                </p:oleObj>
              </mc:Choice>
              <mc:Fallback>
                <p:oleObj name="Equation" r:id="rId12" imgW="863225" imgH="431613" progId="Equation.DSMT4">
                  <p:embed/>
                  <p:pic>
                    <p:nvPicPr>
                      <p:cNvPr id="0" name="Picture 7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9788" y="5635625"/>
                        <a:ext cx="1817687"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991"/>
            <a:ext cx="10515600" cy="776288"/>
          </a:xfrm>
        </p:spPr>
        <p:txBody>
          <a:bodyPr/>
          <a:lstStyle/>
          <a:p>
            <a:pPr algn="ctr"/>
            <a:r>
              <a:rPr lang="en-US" b="1" u="sng" dirty="0" smtClean="0">
                <a:latin typeface="Times New Roman" pitchFamily="18" charset="0"/>
                <a:cs typeface="Times New Roman" pitchFamily="18" charset="0"/>
              </a:rPr>
              <a:t>Dispersive Media (2)</a:t>
            </a:r>
            <a:endParaRPr lang="en-US" b="1" u="sng" dirty="0">
              <a:latin typeface="Times New Roman" pitchFamily="18" charset="0"/>
              <a:cs typeface="Times New Roman" pitchFamily="18" charset="0"/>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749257061"/>
              </p:ext>
            </p:extLst>
          </p:nvPr>
        </p:nvGraphicFramePr>
        <p:xfrm>
          <a:off x="2089150" y="1489075"/>
          <a:ext cx="8582025" cy="2451100"/>
        </p:xfrm>
        <a:graphic>
          <a:graphicData uri="http://schemas.openxmlformats.org/presentationml/2006/ole">
            <mc:AlternateContent xmlns:mc="http://schemas.openxmlformats.org/markup-compatibility/2006">
              <mc:Choice xmlns:v="urn:schemas-microsoft-com:vml" Requires="v">
                <p:oleObj spid="_x0000_s227504" name="Equation" r:id="rId4" imgW="3377880" imgH="965160" progId="Equation.DSMT4">
                  <p:embed/>
                </p:oleObj>
              </mc:Choice>
              <mc:Fallback>
                <p:oleObj name="Equation" r:id="rId4" imgW="3377880" imgH="965160" progId="Equation.DSMT4">
                  <p:embed/>
                  <p:pic>
                    <p:nvPicPr>
                      <p:cNvPr id="0" name="Picture 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9150" y="1489075"/>
                        <a:ext cx="8582025" cy="245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26</a:t>
            </a:fld>
            <a:endParaRPr lang="en-GB"/>
          </a:p>
        </p:txBody>
      </p:sp>
    </p:spTree>
    <p:extLst>
      <p:ext uri="{BB962C8B-B14F-4D97-AF65-F5344CB8AC3E}">
        <p14:creationId xmlns:p14="http://schemas.microsoft.com/office/powerpoint/2010/main" val="2229322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itchFamily="18" charset="0"/>
                <a:cs typeface="Times New Roman" pitchFamily="18" charset="0"/>
              </a:rPr>
              <a:t>Magnetic currents and charges</a:t>
            </a:r>
            <a:endParaRPr lang="en-US" b="1" u="sng" dirty="0">
              <a:latin typeface="Times New Roman" pitchFamily="18" charset="0"/>
              <a:cs typeface="Times New Roman" pitchFamily="18" charset="0"/>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808907034"/>
              </p:ext>
            </p:extLst>
          </p:nvPr>
        </p:nvGraphicFramePr>
        <p:xfrm>
          <a:off x="3557588" y="1858963"/>
          <a:ext cx="4452937" cy="2451100"/>
        </p:xfrm>
        <a:graphic>
          <a:graphicData uri="http://schemas.openxmlformats.org/presentationml/2006/ole">
            <mc:AlternateContent xmlns:mc="http://schemas.openxmlformats.org/markup-compatibility/2006">
              <mc:Choice xmlns:v="urn:schemas-microsoft-com:vml" Requires="v">
                <p:oleObj spid="_x0000_s58572" name="Equation" r:id="rId4" imgW="1752600" imgH="965200" progId="Equation.DSMT4">
                  <p:embed/>
                </p:oleObj>
              </mc:Choice>
              <mc:Fallback>
                <p:oleObj name="Equation" r:id="rId4" imgW="1752600" imgH="965200" progId="Equation.DSMT4">
                  <p:embed/>
                  <p:pic>
                    <p:nvPicPr>
                      <p:cNvPr id="0" name="Picture 1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7588" y="1858963"/>
                        <a:ext cx="4452937" cy="245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27</a:t>
            </a:fld>
            <a:endParaRPr lang="en-GB"/>
          </a:p>
        </p:txBody>
      </p:sp>
    </p:spTree>
    <p:extLst>
      <p:ext uri="{BB962C8B-B14F-4D97-AF65-F5344CB8AC3E}">
        <p14:creationId xmlns:p14="http://schemas.microsoft.com/office/powerpoint/2010/main" val="1087990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245012"/>
            <a:ext cx="10515600" cy="810532"/>
          </a:xfrm>
        </p:spPr>
        <p:txBody>
          <a:bodyPr>
            <a:normAutofit/>
          </a:bodyPr>
          <a:lstStyle/>
          <a:p>
            <a:pPr algn="ctr"/>
            <a:r>
              <a:rPr lang="en-US" sz="4000" b="1" u="sng" dirty="0" smtClean="0">
                <a:latin typeface="Times New Roman" pitchFamily="18" charset="0"/>
                <a:cs typeface="Times New Roman" pitchFamily="18" charset="0"/>
              </a:rPr>
              <a:t>Boundary Conditions</a:t>
            </a:r>
            <a:endParaRPr lang="en-US" sz="4000" b="1" u="sng"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15640133"/>
              </p:ext>
            </p:extLst>
          </p:nvPr>
        </p:nvGraphicFramePr>
        <p:xfrm>
          <a:off x="809625" y="1967878"/>
          <a:ext cx="3054350" cy="3394075"/>
        </p:xfrm>
        <a:graphic>
          <a:graphicData uri="http://schemas.openxmlformats.org/presentationml/2006/ole">
            <mc:AlternateContent xmlns:mc="http://schemas.openxmlformats.org/markup-compatibility/2006">
              <mc:Choice xmlns:v="urn:schemas-microsoft-com:vml" Requires="v">
                <p:oleObj spid="_x0000_s57577" name="Equation" r:id="rId4" imgW="1397000" imgH="1549400" progId="Equation.DSMT4">
                  <p:embed/>
                </p:oleObj>
              </mc:Choice>
              <mc:Fallback>
                <p:oleObj name="Equation" r:id="rId4" imgW="1397000" imgH="1549400" progId="Equation.DSMT4">
                  <p:embed/>
                  <p:pic>
                    <p:nvPicPr>
                      <p:cNvPr id="0" name="Picture 1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25" y="1967878"/>
                        <a:ext cx="3054350" cy="339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28</a:t>
            </a:fld>
            <a:endParaRPr lang="en-GB"/>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2677" y="929223"/>
            <a:ext cx="7039708" cy="2776724"/>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8074" y="3705947"/>
            <a:ext cx="7234311" cy="222835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245012"/>
            <a:ext cx="10515600" cy="810532"/>
          </a:xfrm>
        </p:spPr>
        <p:txBody>
          <a:bodyPr>
            <a:normAutofit/>
          </a:bodyPr>
          <a:lstStyle/>
          <a:p>
            <a:pPr algn="ctr"/>
            <a:r>
              <a:rPr lang="en-US" sz="4000" b="1" u="sng" dirty="0" smtClean="0">
                <a:latin typeface="Times New Roman" pitchFamily="18" charset="0"/>
                <a:cs typeface="Times New Roman" pitchFamily="18" charset="0"/>
              </a:rPr>
              <a:t>The short-circuit surface</a:t>
            </a:r>
            <a:endParaRPr lang="en-US" sz="4000" b="1" u="sng"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273417743"/>
              </p:ext>
            </p:extLst>
          </p:nvPr>
        </p:nvGraphicFramePr>
        <p:xfrm>
          <a:off x="1471948" y="1379713"/>
          <a:ext cx="1675369" cy="2171775"/>
        </p:xfrm>
        <a:graphic>
          <a:graphicData uri="http://schemas.openxmlformats.org/presentationml/2006/ole">
            <mc:AlternateContent xmlns:mc="http://schemas.openxmlformats.org/markup-compatibility/2006">
              <mc:Choice xmlns:v="urn:schemas-microsoft-com:vml" Requires="v">
                <p:oleObj spid="_x0000_s80451" name="Equation" r:id="rId4" imgW="685800" imgH="889000" progId="Equation.DSMT4">
                  <p:embed/>
                </p:oleObj>
              </mc:Choice>
              <mc:Fallback>
                <p:oleObj name="Equation" r:id="rId4" imgW="685800" imgH="889000" progId="Equation.DSMT4">
                  <p:embed/>
                  <p:pic>
                    <p:nvPicPr>
                      <p:cNvPr id="0" name="Picture 4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948" y="1379713"/>
                        <a:ext cx="1675369" cy="217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986831"/>
              </p:ext>
            </p:extLst>
          </p:nvPr>
        </p:nvGraphicFramePr>
        <p:xfrm>
          <a:off x="4340225" y="2209800"/>
          <a:ext cx="2014538" cy="1306513"/>
        </p:xfrm>
        <a:graphic>
          <a:graphicData uri="http://schemas.openxmlformats.org/presentationml/2006/ole">
            <mc:AlternateContent xmlns:mc="http://schemas.openxmlformats.org/markup-compatibility/2006">
              <mc:Choice xmlns:v="urn:schemas-microsoft-com:vml" Requires="v">
                <p:oleObj spid="_x0000_s80452" name="Equation" r:id="rId6" imgW="825500" imgH="533400" progId="Equation.DSMT4">
                  <p:embed/>
                </p:oleObj>
              </mc:Choice>
              <mc:Fallback>
                <p:oleObj name="Equation" r:id="rId6" imgW="825500" imgH="533400" progId="Equation.DSMT4">
                  <p:embed/>
                  <p:pic>
                    <p:nvPicPr>
                      <p:cNvPr id="0" name="Picture 4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0225" y="2209800"/>
                        <a:ext cx="2014538" cy="13065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descr="fig3_2.jpg"/>
          <p:cNvPicPr>
            <a:picLocks noChangeAspect="1"/>
          </p:cNvPicPr>
          <p:nvPr/>
        </p:nvPicPr>
        <p:blipFill>
          <a:blip r:embed="rId8" cstate="print"/>
          <a:stretch>
            <a:fillRect/>
          </a:stretch>
        </p:blipFill>
        <p:spPr>
          <a:xfrm>
            <a:off x="6883400" y="1958041"/>
            <a:ext cx="4978400" cy="3807012"/>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308702716"/>
              </p:ext>
            </p:extLst>
          </p:nvPr>
        </p:nvGraphicFramePr>
        <p:xfrm>
          <a:off x="720725" y="4430713"/>
          <a:ext cx="5441950" cy="1093787"/>
        </p:xfrm>
        <a:graphic>
          <a:graphicData uri="http://schemas.openxmlformats.org/presentationml/2006/ole">
            <mc:AlternateContent xmlns:mc="http://schemas.openxmlformats.org/markup-compatibility/2006">
              <mc:Choice xmlns:v="urn:schemas-microsoft-com:vml" Requires="v">
                <p:oleObj spid="_x0000_s80453" name="Equation" r:id="rId9" imgW="2400120" imgH="482400" progId="Equation.DSMT4">
                  <p:embed/>
                </p:oleObj>
              </mc:Choice>
              <mc:Fallback>
                <p:oleObj name="Equation" r:id="rId9" imgW="2400120" imgH="482400" progId="Equation.DSMT4">
                  <p:embed/>
                  <p:pic>
                    <p:nvPicPr>
                      <p:cNvPr id="0" name="Picture 4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725" y="4430713"/>
                        <a:ext cx="5441950" cy="109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29</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6355"/>
            <a:ext cx="10515600" cy="1325563"/>
          </a:xfrm>
        </p:spPr>
        <p:txBody>
          <a:bodyPr/>
          <a:lstStyle/>
          <a:p>
            <a:pPr algn="ctr"/>
            <a:r>
              <a:rPr lang="en-GB" b="1" dirty="0" smtClean="0"/>
              <a:t>MAXWELL EQUATIONS</a:t>
            </a:r>
            <a:endParaRPr lang="en-GB" b="1"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3</a:t>
            </a:fld>
            <a:endParaRPr lang="en-GB"/>
          </a:p>
        </p:txBody>
      </p:sp>
    </p:spTree>
    <p:extLst>
      <p:ext uri="{BB962C8B-B14F-4D97-AF65-F5344CB8AC3E}">
        <p14:creationId xmlns:p14="http://schemas.microsoft.com/office/powerpoint/2010/main" val="3606141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245012"/>
            <a:ext cx="10515600" cy="810532"/>
          </a:xfrm>
        </p:spPr>
        <p:txBody>
          <a:bodyPr>
            <a:normAutofit/>
          </a:bodyPr>
          <a:lstStyle/>
          <a:p>
            <a:pPr algn="ctr"/>
            <a:r>
              <a:rPr lang="en-US" sz="4000" b="1" u="sng" dirty="0" smtClean="0">
                <a:latin typeface="Times New Roman" pitchFamily="18" charset="0"/>
                <a:cs typeface="Times New Roman" pitchFamily="18" charset="0"/>
              </a:rPr>
              <a:t>Open-circuit surface</a:t>
            </a:r>
            <a:endParaRPr lang="en-US" sz="4000" b="1" u="sng"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273417743"/>
              </p:ext>
            </p:extLst>
          </p:nvPr>
        </p:nvGraphicFramePr>
        <p:xfrm>
          <a:off x="4087813" y="1620838"/>
          <a:ext cx="1955800" cy="2171700"/>
        </p:xfrm>
        <a:graphic>
          <a:graphicData uri="http://schemas.openxmlformats.org/presentationml/2006/ole">
            <mc:AlternateContent xmlns:mc="http://schemas.openxmlformats.org/markup-compatibility/2006">
              <mc:Choice xmlns:v="urn:schemas-microsoft-com:vml" Requires="v">
                <p:oleObj spid="_x0000_s82296" name="Equation" r:id="rId4" imgW="800100" imgH="889000" progId="Equation.DSMT4">
                  <p:embed/>
                </p:oleObj>
              </mc:Choice>
              <mc:Fallback>
                <p:oleObj name="Equation" r:id="rId4" imgW="800100" imgH="889000" progId="Equation.DSMT4">
                  <p:embed/>
                  <p:pic>
                    <p:nvPicPr>
                      <p:cNvPr id="0" name="Picture 2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813" y="1620838"/>
                        <a:ext cx="1955800" cy="217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6645604"/>
              </p:ext>
            </p:extLst>
          </p:nvPr>
        </p:nvGraphicFramePr>
        <p:xfrm>
          <a:off x="6461125" y="2032000"/>
          <a:ext cx="2014538" cy="1306513"/>
        </p:xfrm>
        <a:graphic>
          <a:graphicData uri="http://schemas.openxmlformats.org/presentationml/2006/ole">
            <mc:AlternateContent xmlns:mc="http://schemas.openxmlformats.org/markup-compatibility/2006">
              <mc:Choice xmlns:v="urn:schemas-microsoft-com:vml" Requires="v">
                <p:oleObj spid="_x0000_s82297" name="Equation" r:id="rId6" imgW="825500" imgH="533400" progId="Equation.DSMT4">
                  <p:embed/>
                </p:oleObj>
              </mc:Choice>
              <mc:Fallback>
                <p:oleObj name="Equation" r:id="rId6" imgW="825500" imgH="533400" progId="Equation.DSMT4">
                  <p:embed/>
                  <p:pic>
                    <p:nvPicPr>
                      <p:cNvPr id="0" name="Picture 2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1125" y="2032000"/>
                        <a:ext cx="2014538" cy="13065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30</a:t>
            </a:fld>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245012"/>
            <a:ext cx="10515600" cy="810532"/>
          </a:xfrm>
        </p:spPr>
        <p:txBody>
          <a:bodyPr>
            <a:normAutofit/>
          </a:bodyPr>
          <a:lstStyle/>
          <a:p>
            <a:pPr algn="ctr"/>
            <a:r>
              <a:rPr lang="en-US" sz="4000" b="1" u="sng" dirty="0" smtClean="0">
                <a:latin typeface="Times New Roman" pitchFamily="18" charset="0"/>
                <a:cs typeface="Times New Roman" pitchFamily="18" charset="0"/>
              </a:rPr>
              <a:t>Energy Flux and Energy Conservation</a:t>
            </a:r>
            <a:endParaRPr lang="en-US" sz="4000" b="1" u="sng"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998089E-188E-4960-BC0E-6E185190208D}" type="slidenum">
              <a:rPr lang="en-GB" smtClean="0"/>
              <a:pPr/>
              <a:t>31</a:t>
            </a:fld>
            <a:endParaRPr lang="en-GB"/>
          </a:p>
        </p:txBody>
      </p:sp>
      <p:sp>
        <p:nvSpPr>
          <p:cNvPr id="4" name="Rectangle 7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7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3" name="Object 12"/>
          <p:cNvGraphicFramePr>
            <a:graphicFrameLocks noChangeAspect="1"/>
          </p:cNvGraphicFramePr>
          <p:nvPr>
            <p:extLst>
              <p:ext uri="{D42A27DB-BD31-4B8C-83A1-F6EECF244321}">
                <p14:modId xmlns:p14="http://schemas.microsoft.com/office/powerpoint/2010/main" val="3071296966"/>
              </p:ext>
            </p:extLst>
          </p:nvPr>
        </p:nvGraphicFramePr>
        <p:xfrm>
          <a:off x="2811463" y="1039813"/>
          <a:ext cx="6873875" cy="1489075"/>
        </p:xfrm>
        <a:graphic>
          <a:graphicData uri="http://schemas.openxmlformats.org/presentationml/2006/ole">
            <mc:AlternateContent xmlns:mc="http://schemas.openxmlformats.org/markup-compatibility/2006">
              <mc:Choice xmlns:v="urn:schemas-microsoft-com:vml" Requires="v">
                <p:oleObj spid="_x0000_s313577" name="Equation" r:id="rId4" imgW="1803240" imgH="393480" progId="Equation.DSMT4">
                  <p:embed/>
                </p:oleObj>
              </mc:Choice>
              <mc:Fallback>
                <p:oleObj name="Equation" r:id="rId4" imgW="1803240" imgH="393480" progId="Equation.DSMT4">
                  <p:embed/>
                  <p:pic>
                    <p:nvPicPr>
                      <p:cNvPr id="0" name="Object 74"/>
                      <p:cNvPicPr>
                        <a:picLocks noChangeAspect="1" noChangeArrowheads="1"/>
                      </p:cNvPicPr>
                      <p:nvPr/>
                    </p:nvPicPr>
                    <p:blipFill>
                      <a:blip r:embed="rId5"/>
                      <a:srcRect/>
                      <a:stretch>
                        <a:fillRect/>
                      </a:stretch>
                    </p:blipFill>
                    <p:spPr bwMode="auto">
                      <a:xfrm>
                        <a:off x="2811463" y="1039813"/>
                        <a:ext cx="6873875" cy="1489075"/>
                      </a:xfrm>
                      <a:prstGeom prst="rect">
                        <a:avLst/>
                      </a:prstGeom>
                      <a:noFill/>
                    </p:spPr>
                  </p:pic>
                </p:oleObj>
              </mc:Fallback>
            </mc:AlternateContent>
          </a:graphicData>
        </a:graphic>
      </p:graphicFrame>
      <p:sp>
        <p:nvSpPr>
          <p:cNvPr id="14" name="Rectangle 7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5" name="Object 14"/>
          <p:cNvGraphicFramePr>
            <a:graphicFrameLocks noChangeAspect="1"/>
          </p:cNvGraphicFramePr>
          <p:nvPr>
            <p:extLst>
              <p:ext uri="{D42A27DB-BD31-4B8C-83A1-F6EECF244321}">
                <p14:modId xmlns:p14="http://schemas.microsoft.com/office/powerpoint/2010/main" val="3751365211"/>
              </p:ext>
            </p:extLst>
          </p:nvPr>
        </p:nvGraphicFramePr>
        <p:xfrm>
          <a:off x="1046163" y="2498725"/>
          <a:ext cx="3724275" cy="1206500"/>
        </p:xfrm>
        <a:graphic>
          <a:graphicData uri="http://schemas.openxmlformats.org/presentationml/2006/ole">
            <mc:AlternateContent xmlns:mc="http://schemas.openxmlformats.org/markup-compatibility/2006">
              <mc:Choice xmlns:v="urn:schemas-microsoft-com:vml" Requires="v">
                <p:oleObj spid="_x0000_s313578" name="Equation" r:id="rId6" imgW="1371600" imgH="444240" progId="Equation.DSMT4">
                  <p:embed/>
                </p:oleObj>
              </mc:Choice>
              <mc:Fallback>
                <p:oleObj name="Equation" r:id="rId6" imgW="1371600" imgH="444240" progId="Equation.DSMT4">
                  <p:embed/>
                  <p:pic>
                    <p:nvPicPr>
                      <p:cNvPr id="0" name="Object 76"/>
                      <p:cNvPicPr>
                        <a:picLocks noChangeAspect="1" noChangeArrowheads="1"/>
                      </p:cNvPicPr>
                      <p:nvPr/>
                    </p:nvPicPr>
                    <p:blipFill>
                      <a:blip r:embed="rId7"/>
                      <a:srcRect/>
                      <a:stretch>
                        <a:fillRect/>
                      </a:stretch>
                    </p:blipFill>
                    <p:spPr bwMode="auto">
                      <a:xfrm>
                        <a:off x="1046163" y="2498725"/>
                        <a:ext cx="3724275" cy="1206500"/>
                      </a:xfrm>
                      <a:prstGeom prst="rect">
                        <a:avLst/>
                      </a:prstGeom>
                      <a:noFill/>
                    </p:spPr>
                  </p:pic>
                </p:oleObj>
              </mc:Fallback>
            </mc:AlternateContent>
          </a:graphicData>
        </a:graphic>
      </p:graphicFrame>
      <p:sp>
        <p:nvSpPr>
          <p:cNvPr id="18" name="Rectangle 8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9" name="Object 18"/>
          <p:cNvGraphicFramePr>
            <a:graphicFrameLocks noChangeAspect="1"/>
          </p:cNvGraphicFramePr>
          <p:nvPr>
            <p:extLst>
              <p:ext uri="{D42A27DB-BD31-4B8C-83A1-F6EECF244321}">
                <p14:modId xmlns:p14="http://schemas.microsoft.com/office/powerpoint/2010/main" val="685312639"/>
              </p:ext>
            </p:extLst>
          </p:nvPr>
        </p:nvGraphicFramePr>
        <p:xfrm>
          <a:off x="5641975" y="2566988"/>
          <a:ext cx="4271963" cy="1335087"/>
        </p:xfrm>
        <a:graphic>
          <a:graphicData uri="http://schemas.openxmlformats.org/presentationml/2006/ole">
            <mc:AlternateContent xmlns:mc="http://schemas.openxmlformats.org/markup-compatibility/2006">
              <mc:Choice xmlns:v="urn:schemas-microsoft-com:vml" Requires="v">
                <p:oleObj spid="_x0000_s313579" name="Equation" r:id="rId8" imgW="1422360" imgH="444240" progId="Equation.DSMT4">
                  <p:embed/>
                </p:oleObj>
              </mc:Choice>
              <mc:Fallback>
                <p:oleObj name="Equation" r:id="rId8" imgW="1422360" imgH="444240" progId="Equation.DSMT4">
                  <p:embed/>
                  <p:pic>
                    <p:nvPicPr>
                      <p:cNvPr id="0" name="Object 80"/>
                      <p:cNvPicPr>
                        <a:picLocks noChangeAspect="1" noChangeArrowheads="1"/>
                      </p:cNvPicPr>
                      <p:nvPr/>
                    </p:nvPicPr>
                    <p:blipFill>
                      <a:blip r:embed="rId9"/>
                      <a:srcRect/>
                      <a:stretch>
                        <a:fillRect/>
                      </a:stretch>
                    </p:blipFill>
                    <p:spPr bwMode="auto">
                      <a:xfrm>
                        <a:off x="5641975" y="2566988"/>
                        <a:ext cx="4271963" cy="1335087"/>
                      </a:xfrm>
                      <a:prstGeom prst="rect">
                        <a:avLst/>
                      </a:prstGeom>
                      <a:noFill/>
                    </p:spPr>
                  </p:pic>
                </p:oleObj>
              </mc:Fallback>
            </mc:AlternateContent>
          </a:graphicData>
        </a:graphic>
      </p:graphicFrame>
      <p:sp>
        <p:nvSpPr>
          <p:cNvPr id="20" name="Rectangle 83"/>
          <p:cNvSpPr>
            <a:spLocks noChangeArrowheads="1"/>
          </p:cNvSpPr>
          <p:nvPr/>
        </p:nvSpPr>
        <p:spPr bwMode="auto">
          <a:xfrm>
            <a:off x="1377260" y="41036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1" name="Object 20"/>
          <p:cNvGraphicFramePr>
            <a:graphicFrameLocks noChangeAspect="1"/>
          </p:cNvGraphicFramePr>
          <p:nvPr>
            <p:extLst>
              <p:ext uri="{D42A27DB-BD31-4B8C-83A1-F6EECF244321}">
                <p14:modId xmlns:p14="http://schemas.microsoft.com/office/powerpoint/2010/main" val="1798697250"/>
              </p:ext>
            </p:extLst>
          </p:nvPr>
        </p:nvGraphicFramePr>
        <p:xfrm>
          <a:off x="1479550" y="4129088"/>
          <a:ext cx="3064442" cy="1150964"/>
        </p:xfrm>
        <a:graphic>
          <a:graphicData uri="http://schemas.openxmlformats.org/presentationml/2006/ole">
            <mc:AlternateContent xmlns:mc="http://schemas.openxmlformats.org/markup-compatibility/2006">
              <mc:Choice xmlns:v="urn:schemas-microsoft-com:vml" Requires="v">
                <p:oleObj spid="_x0000_s313580" name="Equation" r:id="rId10" imgW="1002960" imgH="380880" progId="Equation.DSMT4">
                  <p:embed/>
                </p:oleObj>
              </mc:Choice>
              <mc:Fallback>
                <p:oleObj name="Equation" r:id="rId10" imgW="1002960" imgH="380880" progId="Equation.DSMT4">
                  <p:embed/>
                  <p:pic>
                    <p:nvPicPr>
                      <p:cNvPr id="0" name="Object 82"/>
                      <p:cNvPicPr>
                        <a:picLocks noChangeAspect="1" noChangeArrowheads="1"/>
                      </p:cNvPicPr>
                      <p:nvPr/>
                    </p:nvPicPr>
                    <p:blipFill>
                      <a:blip r:embed="rId11"/>
                      <a:srcRect/>
                      <a:stretch>
                        <a:fillRect/>
                      </a:stretch>
                    </p:blipFill>
                    <p:spPr bwMode="auto">
                      <a:xfrm>
                        <a:off x="1479550" y="4129088"/>
                        <a:ext cx="3064442" cy="1150964"/>
                      </a:xfrm>
                      <a:prstGeom prst="rect">
                        <a:avLst/>
                      </a:prstGeom>
                      <a:noFill/>
                    </p:spPr>
                  </p:pic>
                </p:oleObj>
              </mc:Fallback>
            </mc:AlternateContent>
          </a:graphicData>
        </a:graphic>
      </p:graphicFrame>
      <p:sp>
        <p:nvSpPr>
          <p:cNvPr id="22" name="Rectangle 8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3" name="Object 22"/>
          <p:cNvGraphicFramePr>
            <a:graphicFrameLocks noChangeAspect="1"/>
          </p:cNvGraphicFramePr>
          <p:nvPr>
            <p:extLst>
              <p:ext uri="{D42A27DB-BD31-4B8C-83A1-F6EECF244321}">
                <p14:modId xmlns:p14="http://schemas.microsoft.com/office/powerpoint/2010/main" val="1893206432"/>
              </p:ext>
            </p:extLst>
          </p:nvPr>
        </p:nvGraphicFramePr>
        <p:xfrm>
          <a:off x="6021848" y="4023188"/>
          <a:ext cx="5725095" cy="1309406"/>
        </p:xfrm>
        <a:graphic>
          <a:graphicData uri="http://schemas.openxmlformats.org/presentationml/2006/ole">
            <mc:AlternateContent xmlns:mc="http://schemas.openxmlformats.org/markup-compatibility/2006">
              <mc:Choice xmlns:v="urn:schemas-microsoft-com:vml" Requires="v">
                <p:oleObj spid="_x0000_s313581" name="Equation" r:id="rId12" imgW="1676160" imgH="380880" progId="Equation.DSMT4">
                  <p:embed/>
                </p:oleObj>
              </mc:Choice>
              <mc:Fallback>
                <p:oleObj name="Equation" r:id="rId12" imgW="1676160" imgH="380880" progId="Equation.DSMT4">
                  <p:embed/>
                  <p:pic>
                    <p:nvPicPr>
                      <p:cNvPr id="0" name="Object 84"/>
                      <p:cNvPicPr>
                        <a:picLocks noChangeAspect="1" noChangeArrowheads="1"/>
                      </p:cNvPicPr>
                      <p:nvPr/>
                    </p:nvPicPr>
                    <p:blipFill>
                      <a:blip r:embed="rId13"/>
                      <a:srcRect/>
                      <a:stretch>
                        <a:fillRect/>
                      </a:stretch>
                    </p:blipFill>
                    <p:spPr bwMode="auto">
                      <a:xfrm>
                        <a:off x="6021848" y="4023188"/>
                        <a:ext cx="5725095" cy="1309406"/>
                      </a:xfrm>
                      <a:prstGeom prst="rect">
                        <a:avLst/>
                      </a:prstGeom>
                      <a:noFill/>
                    </p:spPr>
                  </p:pic>
                </p:oleObj>
              </mc:Fallback>
            </mc:AlternateContent>
          </a:graphicData>
        </a:graphic>
      </p:graphicFrame>
      <p:sp>
        <p:nvSpPr>
          <p:cNvPr id="26" name="Rectangle 9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7" name="Object 26"/>
          <p:cNvGraphicFramePr>
            <a:graphicFrameLocks noChangeAspect="1"/>
          </p:cNvGraphicFramePr>
          <p:nvPr>
            <p:extLst>
              <p:ext uri="{D42A27DB-BD31-4B8C-83A1-F6EECF244321}">
                <p14:modId xmlns:p14="http://schemas.microsoft.com/office/powerpoint/2010/main" val="979169642"/>
              </p:ext>
            </p:extLst>
          </p:nvPr>
        </p:nvGraphicFramePr>
        <p:xfrm>
          <a:off x="2171700" y="5503863"/>
          <a:ext cx="6727825" cy="1196975"/>
        </p:xfrm>
        <a:graphic>
          <a:graphicData uri="http://schemas.openxmlformats.org/presentationml/2006/ole">
            <mc:AlternateContent xmlns:mc="http://schemas.openxmlformats.org/markup-compatibility/2006">
              <mc:Choice xmlns:v="urn:schemas-microsoft-com:vml" Requires="v">
                <p:oleObj spid="_x0000_s313582" name="Equation" r:id="rId14" imgW="2120760" imgH="380880" progId="Equation.DSMT4">
                  <p:embed/>
                </p:oleObj>
              </mc:Choice>
              <mc:Fallback>
                <p:oleObj name="Equation" r:id="rId14" imgW="2120760" imgH="380880" progId="Equation.DSMT4">
                  <p:embed/>
                  <p:pic>
                    <p:nvPicPr>
                      <p:cNvPr id="0" name="Object 93"/>
                      <p:cNvPicPr>
                        <a:picLocks noChangeAspect="1" noChangeArrowheads="1"/>
                      </p:cNvPicPr>
                      <p:nvPr/>
                    </p:nvPicPr>
                    <p:blipFill>
                      <a:blip r:embed="rId15"/>
                      <a:srcRect/>
                      <a:stretch>
                        <a:fillRect/>
                      </a:stretch>
                    </p:blipFill>
                    <p:spPr bwMode="auto">
                      <a:xfrm>
                        <a:off x="2171700" y="5503863"/>
                        <a:ext cx="6727825" cy="1196975"/>
                      </a:xfrm>
                      <a:prstGeom prst="rect">
                        <a:avLst/>
                      </a:prstGeom>
                      <a:noFill/>
                    </p:spPr>
                  </p:pic>
                </p:oleObj>
              </mc:Fallback>
            </mc:AlternateContent>
          </a:graphicData>
        </a:graphic>
      </p:graphicFrame>
    </p:spTree>
    <p:extLst>
      <p:ext uri="{BB962C8B-B14F-4D97-AF65-F5344CB8AC3E}">
        <p14:creationId xmlns:p14="http://schemas.microsoft.com/office/powerpoint/2010/main" val="3102465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59790"/>
          </a:xfrm>
        </p:spPr>
        <p:txBody>
          <a:bodyPr>
            <a:normAutofit fontScale="90000"/>
          </a:bodyPr>
          <a:lstStyle/>
          <a:p>
            <a:pPr algn="ctr"/>
            <a:r>
              <a:rPr lang="en-US" b="1" u="sng" dirty="0" smtClean="0"/>
              <a:t>Wave Equations</a:t>
            </a:r>
            <a:br>
              <a:rPr lang="en-US" b="1" u="sng" dirty="0" smtClean="0"/>
            </a:br>
            <a:r>
              <a:rPr lang="en-US" dirty="0" smtClean="0"/>
              <a:t>Time-domain Wave Equations </a:t>
            </a:r>
            <a:r>
              <a:rPr lang="en-US" b="1" u="sng" dirty="0" smtClean="0"/>
              <a:t/>
            </a:r>
            <a:br>
              <a:rPr lang="en-US" b="1" u="sng" dirty="0" smtClean="0"/>
            </a:br>
            <a:r>
              <a:rPr lang="en-US" b="1" dirty="0" smtClean="0"/>
              <a:t>- </a:t>
            </a:r>
            <a:r>
              <a:rPr lang="en-US" dirty="0" smtClean="0"/>
              <a:t>simple media-</a:t>
            </a:r>
            <a:endParaRPr lang="en-US" dirty="0"/>
          </a:p>
        </p:txBody>
      </p:sp>
      <p:graphicFrame>
        <p:nvGraphicFramePr>
          <p:cNvPr id="5" name="Object 4"/>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292863" name="Equation" r:id="rId4" imgW="114102" imgH="177492" progId="Equation.DSMT4">
                  <p:embed/>
                </p:oleObj>
              </mc:Choice>
              <mc:Fallback>
                <p:oleObj name="Equation" r:id="rId4" imgW="114102" imgH="177492" progId="Equation.DSMT4">
                  <p:embed/>
                  <p:pic>
                    <p:nvPicPr>
                      <p:cNvPr id="0" name="Picture 15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369664" name="Equation" r:id="rId6" imgW="114102" imgH="177492" progId="Equation.DSMT4">
                  <p:embed/>
                </p:oleObj>
              </mc:Choice>
              <mc:Fallback>
                <p:oleObj name="Equation" r:id="rId6" imgW="114102" imgH="177492" progId="Equation.DSMT4">
                  <p:embed/>
                  <p:pic>
                    <p:nvPicPr>
                      <p:cNvPr id="0" name="Picture 15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93468872"/>
              </p:ext>
            </p:extLst>
          </p:nvPr>
        </p:nvGraphicFramePr>
        <p:xfrm>
          <a:off x="2903538" y="1903413"/>
          <a:ext cx="6740525" cy="1063625"/>
        </p:xfrm>
        <a:graphic>
          <a:graphicData uri="http://schemas.openxmlformats.org/presentationml/2006/ole">
            <mc:AlternateContent xmlns:mc="http://schemas.openxmlformats.org/markup-compatibility/2006">
              <mc:Choice xmlns:v="urn:schemas-microsoft-com:vml" Requires="v">
                <p:oleObj spid="_x0000_s369665" name="Equation" r:id="rId7" imgW="2654280" imgH="419040" progId="Equation.DSMT4">
                  <p:embed/>
                </p:oleObj>
              </mc:Choice>
              <mc:Fallback>
                <p:oleObj name="Equation" r:id="rId7" imgW="2654280" imgH="419040" progId="Equation.DSMT4">
                  <p:embed/>
                  <p:pic>
                    <p:nvPicPr>
                      <p:cNvPr id="0" name="Picture 15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3538" y="1903413"/>
                        <a:ext cx="6740525" cy="106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05830069"/>
              </p:ext>
            </p:extLst>
          </p:nvPr>
        </p:nvGraphicFramePr>
        <p:xfrm>
          <a:off x="2854325" y="2878138"/>
          <a:ext cx="6194425" cy="1063625"/>
        </p:xfrm>
        <a:graphic>
          <a:graphicData uri="http://schemas.openxmlformats.org/presentationml/2006/ole">
            <mc:AlternateContent xmlns:mc="http://schemas.openxmlformats.org/markup-compatibility/2006">
              <mc:Choice xmlns:v="urn:schemas-microsoft-com:vml" Requires="v">
                <p:oleObj spid="_x0000_s369666" name="Equation" r:id="rId9" imgW="2438280" imgH="419040" progId="Equation.DSMT4">
                  <p:embed/>
                </p:oleObj>
              </mc:Choice>
              <mc:Fallback>
                <p:oleObj name="Equation" r:id="rId9" imgW="2438280" imgH="419040" progId="Equation.DSMT4">
                  <p:embed/>
                  <p:pic>
                    <p:nvPicPr>
                      <p:cNvPr id="0" name="Picture 15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4325" y="2878138"/>
                        <a:ext cx="6194425" cy="106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422723" y="3985534"/>
            <a:ext cx="5459315" cy="369332"/>
          </a:xfrm>
          <a:prstGeom prst="rect">
            <a:avLst/>
          </a:prstGeom>
          <a:noFill/>
        </p:spPr>
        <p:txBody>
          <a:bodyPr wrap="none" rtlCol="0">
            <a:spAutoFit/>
          </a:bodyPr>
          <a:lstStyle/>
          <a:p>
            <a:r>
              <a:rPr lang="en-GB" u="sng" dirty="0" err="1" smtClean="0"/>
              <a:t>Medii</a:t>
            </a:r>
            <a:r>
              <a:rPr lang="en-GB" u="sng" dirty="0" smtClean="0"/>
              <a:t> </a:t>
            </a:r>
            <a:r>
              <a:rPr lang="en-GB" u="sng" dirty="0" err="1" smtClean="0"/>
              <a:t>fara</a:t>
            </a:r>
            <a:r>
              <a:rPr lang="en-GB" u="sng" dirty="0" smtClean="0"/>
              <a:t> </a:t>
            </a:r>
            <a:r>
              <a:rPr lang="en-GB" u="sng" dirty="0" err="1" smtClean="0"/>
              <a:t>excitatii</a:t>
            </a:r>
            <a:r>
              <a:rPr lang="en-GB" u="sng" dirty="0" smtClean="0"/>
              <a:t>, </a:t>
            </a:r>
            <a:r>
              <a:rPr lang="en-GB" u="sng" dirty="0" err="1" smtClean="0"/>
              <a:t>conductivitate</a:t>
            </a:r>
            <a:r>
              <a:rPr lang="en-GB" u="sng" dirty="0" smtClean="0"/>
              <a:t> mica, </a:t>
            </a:r>
            <a:r>
              <a:rPr lang="en-GB" u="sng" dirty="0" err="1" smtClean="0"/>
              <a:t>frecventa</a:t>
            </a:r>
            <a:r>
              <a:rPr lang="en-GB" u="sng" dirty="0" smtClean="0"/>
              <a:t> mare</a:t>
            </a:r>
            <a:r>
              <a:rPr lang="en-GB" dirty="0" smtClean="0"/>
              <a:t>:</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965858079"/>
              </p:ext>
            </p:extLst>
          </p:nvPr>
        </p:nvGraphicFramePr>
        <p:xfrm>
          <a:off x="2560295" y="4403532"/>
          <a:ext cx="2179980" cy="396360"/>
        </p:xfrm>
        <a:graphic>
          <a:graphicData uri="http://schemas.openxmlformats.org/presentationml/2006/ole">
            <mc:AlternateContent xmlns:mc="http://schemas.openxmlformats.org/markup-compatibility/2006">
              <mc:Choice xmlns:v="urn:schemas-microsoft-com:vml" Requires="v">
                <p:oleObj spid="_x0000_s369667" name="Equation" r:id="rId11" imgW="1117115" imgH="203112" progId="Equation.DSMT4">
                  <p:embed/>
                </p:oleObj>
              </mc:Choice>
              <mc:Fallback>
                <p:oleObj name="Equation" r:id="rId11" imgW="1117115" imgH="203112" progId="Equation.DSMT4">
                  <p:embed/>
                  <p:pic>
                    <p:nvPicPr>
                      <p:cNvPr id="0" name="Picture 157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60295" y="4403532"/>
                        <a:ext cx="2179980" cy="396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77784104"/>
              </p:ext>
            </p:extLst>
          </p:nvPr>
        </p:nvGraphicFramePr>
        <p:xfrm>
          <a:off x="2190750" y="4699000"/>
          <a:ext cx="3322638" cy="1063625"/>
        </p:xfrm>
        <a:graphic>
          <a:graphicData uri="http://schemas.openxmlformats.org/presentationml/2006/ole">
            <mc:AlternateContent xmlns:mc="http://schemas.openxmlformats.org/markup-compatibility/2006">
              <mc:Choice xmlns:v="urn:schemas-microsoft-com:vml" Requires="v">
                <p:oleObj spid="_x0000_s369668" name="Equation" r:id="rId13" imgW="1307880" imgH="419040" progId="Equation.DSMT4">
                  <p:embed/>
                </p:oleObj>
              </mc:Choice>
              <mc:Fallback>
                <p:oleObj name="Equation" r:id="rId13" imgW="1307880" imgH="419040" progId="Equation.DSMT4">
                  <p:embed/>
                  <p:pic>
                    <p:nvPicPr>
                      <p:cNvPr id="0" name="Picture 157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90750" y="4699000"/>
                        <a:ext cx="3322638" cy="106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72032981"/>
              </p:ext>
            </p:extLst>
          </p:nvPr>
        </p:nvGraphicFramePr>
        <p:xfrm>
          <a:off x="2098675" y="5626100"/>
          <a:ext cx="3644900" cy="1063625"/>
        </p:xfrm>
        <a:graphic>
          <a:graphicData uri="http://schemas.openxmlformats.org/presentationml/2006/ole">
            <mc:AlternateContent xmlns:mc="http://schemas.openxmlformats.org/markup-compatibility/2006">
              <mc:Choice xmlns:v="urn:schemas-microsoft-com:vml" Requires="v">
                <p:oleObj spid="_x0000_s369669" name="Equation" r:id="rId15" imgW="1434960" imgH="419040" progId="Equation.DSMT4">
                  <p:embed/>
                </p:oleObj>
              </mc:Choice>
              <mc:Fallback>
                <p:oleObj name="Equation" r:id="rId15" imgW="1434960" imgH="419040" progId="Equation.DSMT4">
                  <p:embed/>
                  <p:pic>
                    <p:nvPicPr>
                      <p:cNvPr id="0" name="Picture 157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98675" y="5626100"/>
                        <a:ext cx="3644900" cy="106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74961" y="2565205"/>
            <a:ext cx="1623714" cy="646331"/>
          </a:xfrm>
          <a:prstGeom prst="rect">
            <a:avLst/>
          </a:prstGeom>
          <a:noFill/>
        </p:spPr>
        <p:txBody>
          <a:bodyPr wrap="none" rtlCol="0">
            <a:spAutoFit/>
          </a:bodyPr>
          <a:lstStyle/>
          <a:p>
            <a:r>
              <a:rPr lang="en-GB" dirty="0" err="1" smtClean="0"/>
              <a:t>Ecuatii</a:t>
            </a:r>
            <a:r>
              <a:rPr lang="en-GB" dirty="0" smtClean="0"/>
              <a:t> de </a:t>
            </a:r>
            <a:r>
              <a:rPr lang="en-GB" dirty="0" err="1" smtClean="0"/>
              <a:t>unda</a:t>
            </a:r>
            <a:endParaRPr lang="en-GB" dirty="0" smtClean="0"/>
          </a:p>
          <a:p>
            <a:r>
              <a:rPr lang="en-GB" dirty="0" err="1" smtClean="0"/>
              <a:t>neomogene</a:t>
            </a:r>
            <a:endParaRPr lang="en-GB" dirty="0"/>
          </a:p>
        </p:txBody>
      </p:sp>
      <p:sp>
        <p:nvSpPr>
          <p:cNvPr id="14" name="TextBox 13"/>
          <p:cNvSpPr txBox="1"/>
          <p:nvPr/>
        </p:nvSpPr>
        <p:spPr>
          <a:xfrm>
            <a:off x="430213" y="5524281"/>
            <a:ext cx="1623714" cy="646331"/>
          </a:xfrm>
          <a:prstGeom prst="rect">
            <a:avLst/>
          </a:prstGeom>
          <a:noFill/>
        </p:spPr>
        <p:txBody>
          <a:bodyPr wrap="none" rtlCol="0">
            <a:spAutoFit/>
          </a:bodyPr>
          <a:lstStyle/>
          <a:p>
            <a:r>
              <a:rPr lang="en-GB" dirty="0" err="1" smtClean="0"/>
              <a:t>Ecuatii</a:t>
            </a:r>
            <a:r>
              <a:rPr lang="en-GB" dirty="0" smtClean="0"/>
              <a:t> de </a:t>
            </a:r>
            <a:r>
              <a:rPr lang="en-GB" dirty="0" err="1" smtClean="0"/>
              <a:t>unda</a:t>
            </a:r>
            <a:endParaRPr lang="en-GB" dirty="0" smtClean="0"/>
          </a:p>
          <a:p>
            <a:r>
              <a:rPr lang="en-GB" dirty="0" err="1" smtClean="0"/>
              <a:t>omogene</a:t>
            </a:r>
            <a:endParaRPr lang="en-GB" dirty="0"/>
          </a:p>
        </p:txBody>
      </p:sp>
      <p:graphicFrame>
        <p:nvGraphicFramePr>
          <p:cNvPr id="15" name="Object 14"/>
          <p:cNvGraphicFramePr>
            <a:graphicFrameLocks noChangeAspect="1"/>
          </p:cNvGraphicFramePr>
          <p:nvPr>
            <p:extLst>
              <p:ext uri="{D42A27DB-BD31-4B8C-83A1-F6EECF244321}">
                <p14:modId xmlns:p14="http://schemas.microsoft.com/office/powerpoint/2010/main" val="1067221767"/>
              </p:ext>
            </p:extLst>
          </p:nvPr>
        </p:nvGraphicFramePr>
        <p:xfrm>
          <a:off x="6127750" y="4764088"/>
          <a:ext cx="3255963" cy="998537"/>
        </p:xfrm>
        <a:graphic>
          <a:graphicData uri="http://schemas.openxmlformats.org/presentationml/2006/ole">
            <mc:AlternateContent xmlns:mc="http://schemas.openxmlformats.org/markup-compatibility/2006">
              <mc:Choice xmlns:v="urn:schemas-microsoft-com:vml" Requires="v">
                <p:oleObj spid="_x0000_s369670" name="Equation" r:id="rId17" imgW="1282680" imgH="393480" progId="Equation.DSMT4">
                  <p:embed/>
                </p:oleObj>
              </mc:Choice>
              <mc:Fallback>
                <p:oleObj name="Equation" r:id="rId17" imgW="1282680" imgH="393480" progId="Equation.DSMT4">
                  <p:embed/>
                  <p:pic>
                    <p:nvPicPr>
                      <p:cNvPr id="0" name="Picture 157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27750" y="4764088"/>
                        <a:ext cx="3255963"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14512367"/>
              </p:ext>
            </p:extLst>
          </p:nvPr>
        </p:nvGraphicFramePr>
        <p:xfrm>
          <a:off x="6110288" y="5670550"/>
          <a:ext cx="3482975" cy="1000125"/>
        </p:xfrm>
        <a:graphic>
          <a:graphicData uri="http://schemas.openxmlformats.org/presentationml/2006/ole">
            <mc:AlternateContent xmlns:mc="http://schemas.openxmlformats.org/markup-compatibility/2006">
              <mc:Choice xmlns:v="urn:schemas-microsoft-com:vml" Requires="v">
                <p:oleObj spid="_x0000_s369671" name="Equation" r:id="rId19" imgW="1371600" imgH="393480" progId="Equation.DSMT4">
                  <p:embed/>
                </p:oleObj>
              </mc:Choice>
              <mc:Fallback>
                <p:oleObj name="Equation" r:id="rId19" imgW="1371600" imgH="393480" progId="Equation.DSMT4">
                  <p:embed/>
                  <p:pic>
                    <p:nvPicPr>
                      <p:cNvPr id="0" name="Picture 157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10288" y="5670550"/>
                        <a:ext cx="3482975"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6527054" y="4017445"/>
            <a:ext cx="5459315" cy="369332"/>
          </a:xfrm>
          <a:prstGeom prst="rect">
            <a:avLst/>
          </a:prstGeom>
          <a:noFill/>
        </p:spPr>
        <p:txBody>
          <a:bodyPr wrap="none" rtlCol="0">
            <a:spAutoFit/>
          </a:bodyPr>
          <a:lstStyle/>
          <a:p>
            <a:r>
              <a:rPr lang="en-GB" u="sng" dirty="0" err="1" smtClean="0"/>
              <a:t>Medii</a:t>
            </a:r>
            <a:r>
              <a:rPr lang="en-GB" u="sng" dirty="0" smtClean="0"/>
              <a:t> </a:t>
            </a:r>
            <a:r>
              <a:rPr lang="en-GB" u="sng" dirty="0" err="1" smtClean="0"/>
              <a:t>fara</a:t>
            </a:r>
            <a:r>
              <a:rPr lang="en-GB" u="sng" dirty="0" smtClean="0"/>
              <a:t> </a:t>
            </a:r>
            <a:r>
              <a:rPr lang="en-GB" u="sng" dirty="0" err="1" smtClean="0"/>
              <a:t>excitatii</a:t>
            </a:r>
            <a:r>
              <a:rPr lang="en-GB" u="sng" dirty="0" smtClean="0"/>
              <a:t>, </a:t>
            </a:r>
            <a:r>
              <a:rPr lang="en-GB" u="sng" dirty="0" err="1" smtClean="0"/>
              <a:t>conductivitate</a:t>
            </a:r>
            <a:r>
              <a:rPr lang="en-GB" u="sng" dirty="0" smtClean="0"/>
              <a:t> mare, </a:t>
            </a:r>
            <a:r>
              <a:rPr lang="en-GB" u="sng" dirty="0" err="1" smtClean="0"/>
              <a:t>frecventa</a:t>
            </a:r>
            <a:r>
              <a:rPr lang="en-GB" u="sng" dirty="0" smtClean="0"/>
              <a:t> mica</a:t>
            </a:r>
            <a:r>
              <a:rPr lang="en-GB" dirty="0" smtClean="0"/>
              <a:t>:</a:t>
            </a:r>
            <a:endParaRPr lang="en-GB" dirty="0"/>
          </a:p>
        </p:txBody>
      </p:sp>
      <p:graphicFrame>
        <p:nvGraphicFramePr>
          <p:cNvPr id="18" name="Object 17"/>
          <p:cNvGraphicFramePr>
            <a:graphicFrameLocks noChangeAspect="1"/>
          </p:cNvGraphicFramePr>
          <p:nvPr>
            <p:extLst>
              <p:ext uri="{D42A27DB-BD31-4B8C-83A1-F6EECF244321}">
                <p14:modId xmlns:p14="http://schemas.microsoft.com/office/powerpoint/2010/main" val="3433576840"/>
              </p:ext>
            </p:extLst>
          </p:nvPr>
        </p:nvGraphicFramePr>
        <p:xfrm>
          <a:off x="6135688" y="4356100"/>
          <a:ext cx="3221037" cy="444500"/>
        </p:xfrm>
        <a:graphic>
          <a:graphicData uri="http://schemas.openxmlformats.org/presentationml/2006/ole">
            <mc:AlternateContent xmlns:mc="http://schemas.openxmlformats.org/markup-compatibility/2006">
              <mc:Choice xmlns:v="urn:schemas-microsoft-com:vml" Requires="v">
                <p:oleObj spid="_x0000_s369672" name="Equation" r:id="rId21" imgW="1650960" imgH="228600" progId="Equation.DSMT4">
                  <p:embed/>
                </p:oleObj>
              </mc:Choice>
              <mc:Fallback>
                <p:oleObj name="Equation" r:id="rId21" imgW="1650960" imgH="228600" progId="Equation.DSMT4">
                  <p:embed/>
                  <p:pic>
                    <p:nvPicPr>
                      <p:cNvPr id="0" name="Picture 157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35688" y="4356100"/>
                        <a:ext cx="3221037"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9690394" y="5288609"/>
            <a:ext cx="1827295" cy="646331"/>
          </a:xfrm>
          <a:prstGeom prst="rect">
            <a:avLst/>
          </a:prstGeom>
          <a:noFill/>
        </p:spPr>
        <p:txBody>
          <a:bodyPr wrap="none" rtlCol="0">
            <a:spAutoFit/>
          </a:bodyPr>
          <a:lstStyle/>
          <a:p>
            <a:r>
              <a:rPr lang="en-GB" dirty="0" err="1" smtClean="0"/>
              <a:t>Ecuatii</a:t>
            </a:r>
            <a:r>
              <a:rPr lang="en-GB" dirty="0" smtClean="0"/>
              <a:t> de </a:t>
            </a:r>
            <a:r>
              <a:rPr lang="en-GB" dirty="0" err="1" smtClean="0"/>
              <a:t>difuzie</a:t>
            </a:r>
            <a:r>
              <a:rPr lang="en-GB" dirty="0" smtClean="0"/>
              <a:t> </a:t>
            </a:r>
          </a:p>
          <a:p>
            <a:r>
              <a:rPr lang="en-GB" dirty="0" err="1" smtClean="0"/>
              <a:t>omogene</a:t>
            </a:r>
            <a:endParaRPr lang="en-GB" dirty="0" smtClean="0"/>
          </a:p>
        </p:txBody>
      </p:sp>
      <p:sp>
        <p:nvSpPr>
          <p:cNvPr id="7" name="Slide Number Placeholder 6"/>
          <p:cNvSpPr>
            <a:spLocks noGrp="1"/>
          </p:cNvSpPr>
          <p:nvPr>
            <p:ph type="sldNum" sz="quarter" idx="12"/>
          </p:nvPr>
        </p:nvSpPr>
        <p:spPr/>
        <p:txBody>
          <a:bodyPr/>
          <a:lstStyle/>
          <a:p>
            <a:fld id="{B998089E-188E-4960-BC0E-6E185190208D}" type="slidenum">
              <a:rPr lang="en-GB" smtClean="0"/>
              <a:pPr/>
              <a:t>32</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a:t>Wave Equations</a:t>
            </a:r>
            <a:br>
              <a:rPr lang="en-US" b="1" u="sng" dirty="0"/>
            </a:br>
            <a:r>
              <a:rPr lang="en-US" dirty="0" smtClean="0"/>
              <a:t>Frequency-domain, simple media</a:t>
            </a:r>
            <a:endParaRPr lang="en-US" b="1" dirty="0"/>
          </a:p>
        </p:txBody>
      </p:sp>
      <p:graphicFrame>
        <p:nvGraphicFramePr>
          <p:cNvPr id="5" name="Object 4"/>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293751" name="Equation" r:id="rId4" imgW="114102" imgH="177492" progId="Equation.DSMT4">
                  <p:embed/>
                </p:oleObj>
              </mc:Choice>
              <mc:Fallback>
                <p:oleObj name="Equation" r:id="rId4" imgW="114102" imgH="177492" progId="Equation.DSMT4">
                  <p:embed/>
                  <p:pic>
                    <p:nvPicPr>
                      <p:cNvPr id="0" name="Picture 15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293752" name="Equation" r:id="rId6" imgW="114102" imgH="177492" progId="Equation.DSMT4">
                  <p:embed/>
                </p:oleObj>
              </mc:Choice>
              <mc:Fallback>
                <p:oleObj name="Equation" r:id="rId6" imgW="114102" imgH="177492" progId="Equation.DSMT4">
                  <p:embed/>
                  <p:pic>
                    <p:nvPicPr>
                      <p:cNvPr id="0" name="Picture 1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73292841"/>
              </p:ext>
            </p:extLst>
          </p:nvPr>
        </p:nvGraphicFramePr>
        <p:xfrm>
          <a:off x="2855913" y="1636713"/>
          <a:ext cx="6835775" cy="1000125"/>
        </p:xfrm>
        <a:graphic>
          <a:graphicData uri="http://schemas.openxmlformats.org/presentationml/2006/ole">
            <mc:AlternateContent xmlns:mc="http://schemas.openxmlformats.org/markup-compatibility/2006">
              <mc:Choice xmlns:v="urn:schemas-microsoft-com:vml" Requires="v">
                <p:oleObj spid="_x0000_s293753" name="Equation" r:id="rId7" imgW="2692080" imgH="393480" progId="Equation.DSMT4">
                  <p:embed/>
                </p:oleObj>
              </mc:Choice>
              <mc:Fallback>
                <p:oleObj name="Equation" r:id="rId7" imgW="2692080" imgH="393480" progId="Equation.DSMT4">
                  <p:embed/>
                  <p:pic>
                    <p:nvPicPr>
                      <p:cNvPr id="0" name="Picture 15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1636713"/>
                        <a:ext cx="6835775"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60679800"/>
              </p:ext>
            </p:extLst>
          </p:nvPr>
        </p:nvGraphicFramePr>
        <p:xfrm>
          <a:off x="2849563" y="2568575"/>
          <a:ext cx="6065837" cy="644525"/>
        </p:xfrm>
        <a:graphic>
          <a:graphicData uri="http://schemas.openxmlformats.org/presentationml/2006/ole">
            <mc:AlternateContent xmlns:mc="http://schemas.openxmlformats.org/markup-compatibility/2006">
              <mc:Choice xmlns:v="urn:schemas-microsoft-com:vml" Requires="v">
                <p:oleObj spid="_x0000_s293754" name="Equation" r:id="rId9" imgW="2387520" imgH="253800" progId="Equation.DSMT4">
                  <p:embed/>
                </p:oleObj>
              </mc:Choice>
              <mc:Fallback>
                <p:oleObj name="Equation" r:id="rId9" imgW="2387520" imgH="253800" progId="Equation.DSMT4">
                  <p:embed/>
                  <p:pic>
                    <p:nvPicPr>
                      <p:cNvPr id="0" name="Picture 15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9563" y="2568575"/>
                        <a:ext cx="6065837"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80749718"/>
              </p:ext>
            </p:extLst>
          </p:nvPr>
        </p:nvGraphicFramePr>
        <p:xfrm>
          <a:off x="4641422" y="3641744"/>
          <a:ext cx="2279650" cy="446087"/>
        </p:xfrm>
        <a:graphic>
          <a:graphicData uri="http://schemas.openxmlformats.org/presentationml/2006/ole">
            <mc:AlternateContent xmlns:mc="http://schemas.openxmlformats.org/markup-compatibility/2006">
              <mc:Choice xmlns:v="urn:schemas-microsoft-com:vml" Requires="v">
                <p:oleObj spid="_x0000_s293755" name="Equation" r:id="rId11" imgW="1168400" imgH="228600" progId="Equation.DSMT4">
                  <p:embed/>
                </p:oleObj>
              </mc:Choice>
              <mc:Fallback>
                <p:oleObj name="Equation" r:id="rId11" imgW="1168400" imgH="228600" progId="Equation.DSMT4">
                  <p:embed/>
                  <p:pic>
                    <p:nvPicPr>
                      <p:cNvPr id="0" name="Picture 15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1422" y="3641744"/>
                        <a:ext cx="2279650"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22088" y="4693878"/>
            <a:ext cx="2345257" cy="646331"/>
          </a:xfrm>
          <a:prstGeom prst="rect">
            <a:avLst/>
          </a:prstGeom>
          <a:noFill/>
        </p:spPr>
        <p:txBody>
          <a:bodyPr wrap="none" rtlCol="0">
            <a:spAutoFit/>
          </a:bodyPr>
          <a:lstStyle/>
          <a:p>
            <a:r>
              <a:rPr lang="en-GB" dirty="0" err="1" smtClean="0"/>
              <a:t>Ecuatii</a:t>
            </a:r>
            <a:r>
              <a:rPr lang="en-GB" dirty="0" smtClean="0"/>
              <a:t> de </a:t>
            </a:r>
            <a:r>
              <a:rPr lang="en-GB" dirty="0" err="1" smtClean="0"/>
              <a:t>unda</a:t>
            </a:r>
            <a:endParaRPr lang="en-GB" dirty="0" smtClean="0"/>
          </a:p>
          <a:p>
            <a:r>
              <a:rPr lang="en-GB" dirty="0" err="1" smtClean="0"/>
              <a:t>Complexe</a:t>
            </a:r>
            <a:r>
              <a:rPr lang="en-GB" dirty="0" smtClean="0"/>
              <a:t>, </a:t>
            </a:r>
            <a:r>
              <a:rPr lang="en-GB" dirty="0" err="1" smtClean="0"/>
              <a:t>neomogene</a:t>
            </a:r>
            <a:endParaRPr lang="en-GB" dirty="0"/>
          </a:p>
        </p:txBody>
      </p:sp>
      <p:graphicFrame>
        <p:nvGraphicFramePr>
          <p:cNvPr id="20" name="Object 19"/>
          <p:cNvGraphicFramePr>
            <a:graphicFrameLocks noChangeAspect="1"/>
          </p:cNvGraphicFramePr>
          <p:nvPr>
            <p:extLst>
              <p:ext uri="{D42A27DB-BD31-4B8C-83A1-F6EECF244321}">
                <p14:modId xmlns:p14="http://schemas.microsoft.com/office/powerpoint/2010/main" val="1296586285"/>
              </p:ext>
            </p:extLst>
          </p:nvPr>
        </p:nvGraphicFramePr>
        <p:xfrm>
          <a:off x="3702782" y="4245831"/>
          <a:ext cx="5000625" cy="1000125"/>
        </p:xfrm>
        <a:graphic>
          <a:graphicData uri="http://schemas.openxmlformats.org/presentationml/2006/ole">
            <mc:AlternateContent xmlns:mc="http://schemas.openxmlformats.org/markup-compatibility/2006">
              <mc:Choice xmlns:v="urn:schemas-microsoft-com:vml" Requires="v">
                <p:oleObj spid="_x0000_s293756" name="Equation" r:id="rId13" imgW="1968480" imgH="393480" progId="Equation.DSMT4">
                  <p:embed/>
                </p:oleObj>
              </mc:Choice>
              <mc:Fallback>
                <p:oleObj name="Equation" r:id="rId13" imgW="1968480" imgH="393480" progId="Equation.DSMT4">
                  <p:embed/>
                  <p:pic>
                    <p:nvPicPr>
                      <p:cNvPr id="0" name="Picture 15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2782" y="4245831"/>
                        <a:ext cx="5000625"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214076538"/>
              </p:ext>
            </p:extLst>
          </p:nvPr>
        </p:nvGraphicFramePr>
        <p:xfrm>
          <a:off x="3804139" y="5248275"/>
          <a:ext cx="4097338" cy="642938"/>
        </p:xfrm>
        <a:graphic>
          <a:graphicData uri="http://schemas.openxmlformats.org/presentationml/2006/ole">
            <mc:AlternateContent xmlns:mc="http://schemas.openxmlformats.org/markup-compatibility/2006">
              <mc:Choice xmlns:v="urn:schemas-microsoft-com:vml" Requires="v">
                <p:oleObj spid="_x0000_s293757" name="Equation" r:id="rId15" imgW="1612800" imgH="253800" progId="Equation.DSMT4">
                  <p:embed/>
                </p:oleObj>
              </mc:Choice>
              <mc:Fallback>
                <p:oleObj name="Equation" r:id="rId15" imgW="1612800" imgH="253800" progId="Equation.DSMT4">
                  <p:embed/>
                  <p:pic>
                    <p:nvPicPr>
                      <p:cNvPr id="0" name="Picture 15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04139" y="5248275"/>
                        <a:ext cx="4097338"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B998089E-188E-4960-BC0E-6E185190208D}" type="slidenum">
              <a:rPr lang="en-GB" smtClean="0"/>
              <a:pPr/>
              <a:t>33</a:t>
            </a:fld>
            <a:endParaRPr lang="en-GB"/>
          </a:p>
        </p:txBody>
      </p:sp>
    </p:spTree>
    <p:extLst>
      <p:ext uri="{BB962C8B-B14F-4D97-AF65-F5344CB8AC3E}">
        <p14:creationId xmlns:p14="http://schemas.microsoft.com/office/powerpoint/2010/main" val="2068272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165956"/>
            <a:ext cx="10515600" cy="697383"/>
          </a:xfrm>
        </p:spPr>
        <p:txBody>
          <a:bodyPr>
            <a:normAutofit fontScale="90000"/>
          </a:bodyPr>
          <a:lstStyle/>
          <a:p>
            <a:pPr algn="ctr"/>
            <a:r>
              <a:rPr lang="en-US" b="1" u="sng" dirty="0"/>
              <a:t>Solving the Helmholtz </a:t>
            </a:r>
            <a:r>
              <a:rPr lang="en-US" b="1" u="sng" dirty="0" smtClean="0"/>
              <a:t>equation for </a:t>
            </a:r>
            <a:r>
              <a:rPr lang="en-US" b="1" u="sng" smtClean="0"/>
              <a:t>guided mode</a:t>
            </a:r>
            <a:endParaRPr lang="en-US" b="1" dirty="0"/>
          </a:p>
        </p:txBody>
      </p:sp>
      <p:graphicFrame>
        <p:nvGraphicFramePr>
          <p:cNvPr id="5" name="Object 4"/>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241299" name="Equation" r:id="rId4" imgW="114102" imgH="177492" progId="Equation.DSMT4">
                  <p:embed/>
                </p:oleObj>
              </mc:Choice>
              <mc:Fallback>
                <p:oleObj name="Equation" r:id="rId4" imgW="114102" imgH="177492" progId="Equation.DSMT4">
                  <p:embed/>
                  <p:pic>
                    <p:nvPicPr>
                      <p:cNvPr id="0" name="Picture 4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241300" name="Equation" r:id="rId6" imgW="114102" imgH="177492" progId="Equation.DSMT4">
                  <p:embed/>
                </p:oleObj>
              </mc:Choice>
              <mc:Fallback>
                <p:oleObj name="Equation" r:id="rId6" imgW="114102" imgH="177492" progId="Equation.DSMT4">
                  <p:embed/>
                  <p:pic>
                    <p:nvPicPr>
                      <p:cNvPr id="0" name="Picture 4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519924111"/>
              </p:ext>
            </p:extLst>
          </p:nvPr>
        </p:nvGraphicFramePr>
        <p:xfrm>
          <a:off x="4683316" y="1669812"/>
          <a:ext cx="3128962" cy="644525"/>
        </p:xfrm>
        <a:graphic>
          <a:graphicData uri="http://schemas.openxmlformats.org/presentationml/2006/ole">
            <mc:AlternateContent xmlns:mc="http://schemas.openxmlformats.org/markup-compatibility/2006">
              <mc:Choice xmlns:v="urn:schemas-microsoft-com:vml" Requires="v">
                <p:oleObj spid="_x0000_s241301" name="Equation" r:id="rId7" imgW="1231560" imgH="253800" progId="Equation.DSMT4">
                  <p:embed/>
                </p:oleObj>
              </mc:Choice>
              <mc:Fallback>
                <p:oleObj name="Equation" r:id="rId7" imgW="1231560" imgH="253800" progId="Equation.DSMT4">
                  <p:embed/>
                  <p:pic>
                    <p:nvPicPr>
                      <p:cNvPr id="0" name="Picture 4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316" y="1669812"/>
                        <a:ext cx="3128962"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72283636"/>
              </p:ext>
            </p:extLst>
          </p:nvPr>
        </p:nvGraphicFramePr>
        <p:xfrm>
          <a:off x="4557903" y="2435225"/>
          <a:ext cx="3254375" cy="642937"/>
        </p:xfrm>
        <a:graphic>
          <a:graphicData uri="http://schemas.openxmlformats.org/presentationml/2006/ole">
            <mc:AlternateContent xmlns:mc="http://schemas.openxmlformats.org/markup-compatibility/2006">
              <mc:Choice xmlns:v="urn:schemas-microsoft-com:vml" Requires="v">
                <p:oleObj spid="_x0000_s241302" name="Equation" r:id="rId9" imgW="1282680" imgH="253800" progId="Equation.DSMT4">
                  <p:embed/>
                </p:oleObj>
              </mc:Choice>
              <mc:Fallback>
                <p:oleObj name="Equation" r:id="rId9" imgW="1282680" imgH="253800" progId="Equation.DSMT4">
                  <p:embed/>
                  <p:pic>
                    <p:nvPicPr>
                      <p:cNvPr id="0" name="Picture 4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7903" y="2435225"/>
                        <a:ext cx="3254375"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3805410" y="3886223"/>
            <a:ext cx="4884773" cy="1569660"/>
          </a:xfrm>
          <a:prstGeom prst="rect">
            <a:avLst/>
          </a:prstGeom>
          <a:noFill/>
        </p:spPr>
        <p:txBody>
          <a:bodyPr wrap="square" rtlCol="0">
            <a:spAutoFit/>
          </a:bodyPr>
          <a:lstStyle/>
          <a:p>
            <a:pPr marL="285750" indent="-285750">
              <a:buFont typeface="Arial" panose="020B0604020202020204" pitchFamily="34" charset="0"/>
              <a:buChar char="•"/>
            </a:pPr>
            <a:r>
              <a:rPr lang="en-GB" sz="3200" dirty="0"/>
              <a:t>Mixed problems</a:t>
            </a:r>
          </a:p>
          <a:p>
            <a:pPr marL="285750" indent="-285750">
              <a:buFont typeface="Arial" panose="020B0604020202020204" pitchFamily="34" charset="0"/>
              <a:buChar char="•"/>
            </a:pPr>
            <a:r>
              <a:rPr lang="en-GB" sz="3200" dirty="0"/>
              <a:t>Initial values problems</a:t>
            </a:r>
          </a:p>
          <a:p>
            <a:pPr marL="285750" indent="-285750">
              <a:buFont typeface="Arial" panose="020B0604020202020204" pitchFamily="34" charset="0"/>
              <a:buChar char="•"/>
            </a:pPr>
            <a:r>
              <a:rPr lang="en-GB" sz="3200" dirty="0"/>
              <a:t>Boundary value problems</a:t>
            </a:r>
          </a:p>
        </p:txBody>
      </p:sp>
      <p:sp>
        <p:nvSpPr>
          <p:cNvPr id="4" name="Slide Number Placeholder 3"/>
          <p:cNvSpPr>
            <a:spLocks noGrp="1"/>
          </p:cNvSpPr>
          <p:nvPr>
            <p:ph type="sldNum" sz="quarter" idx="12"/>
          </p:nvPr>
        </p:nvSpPr>
        <p:spPr/>
        <p:txBody>
          <a:bodyPr/>
          <a:lstStyle/>
          <a:p>
            <a:fld id="{B998089E-188E-4960-BC0E-6E185190208D}" type="slidenum">
              <a:rPr lang="en-GB" smtClean="0"/>
              <a:pPr/>
              <a:t>34</a:t>
            </a:fld>
            <a:endParaRPr lang="en-GB"/>
          </a:p>
        </p:txBody>
      </p:sp>
      <p:graphicFrame>
        <p:nvGraphicFramePr>
          <p:cNvPr id="9" name="Object 8"/>
          <p:cNvGraphicFramePr>
            <a:graphicFrameLocks noChangeAspect="1"/>
          </p:cNvGraphicFramePr>
          <p:nvPr>
            <p:extLst>
              <p:ext uri="{D42A27DB-BD31-4B8C-83A1-F6EECF244321}">
                <p14:modId xmlns:p14="http://schemas.microsoft.com/office/powerpoint/2010/main" val="1884947025"/>
              </p:ext>
            </p:extLst>
          </p:nvPr>
        </p:nvGraphicFramePr>
        <p:xfrm>
          <a:off x="5155406" y="1009519"/>
          <a:ext cx="1436688" cy="396875"/>
        </p:xfrm>
        <a:graphic>
          <a:graphicData uri="http://schemas.openxmlformats.org/presentationml/2006/ole">
            <mc:AlternateContent xmlns:mc="http://schemas.openxmlformats.org/markup-compatibility/2006">
              <mc:Choice xmlns:v="urn:schemas-microsoft-com:vml" Requires="v">
                <p:oleObj spid="_x0000_s241303" name="Equation" r:id="rId11" imgW="736600" imgH="203200" progId="Equation.DSMT4">
                  <p:embed/>
                </p:oleObj>
              </mc:Choice>
              <mc:Fallback>
                <p:oleObj name="Equation" r:id="rId11" imgW="7366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55406" y="1009519"/>
                        <a:ext cx="14366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77847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975" y="0"/>
            <a:ext cx="10515600" cy="847493"/>
          </a:xfrm>
        </p:spPr>
        <p:txBody>
          <a:bodyPr>
            <a:normAutofit/>
          </a:bodyPr>
          <a:lstStyle/>
          <a:p>
            <a:r>
              <a:rPr lang="en-GB" sz="3800" b="1" u="sng" dirty="0"/>
              <a:t>The vector potential A For An Electric Current Source J</a:t>
            </a:r>
            <a:endParaRPr lang="en-US" sz="3800" b="1" dirty="0"/>
          </a:p>
        </p:txBody>
      </p:sp>
      <p:graphicFrame>
        <p:nvGraphicFramePr>
          <p:cNvPr id="5" name="Object 4"/>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243503" name="Equation" r:id="rId4" imgW="114102" imgH="177492" progId="Equation.DSMT4">
                  <p:embed/>
                </p:oleObj>
              </mc:Choice>
              <mc:Fallback>
                <p:oleObj name="Equation" r:id="rId4" imgW="114102" imgH="177492" progId="Equation.DSMT4">
                  <p:embed/>
                  <p:pic>
                    <p:nvPicPr>
                      <p:cNvPr id="0" name="Picture 4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243504" name="Equation" r:id="rId6" imgW="114102" imgH="177492" progId="Equation.DSMT4">
                  <p:embed/>
                </p:oleObj>
              </mc:Choice>
              <mc:Fallback>
                <p:oleObj name="Equation" r:id="rId6" imgW="114102" imgH="177492" progId="Equation.DSMT4">
                  <p:embed/>
                  <p:pic>
                    <p:nvPicPr>
                      <p:cNvPr id="0" name="Picture 4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B998089E-188E-4960-BC0E-6E185190208D}" type="slidenum">
              <a:rPr lang="en-GB" smtClean="0"/>
              <a:pPr/>
              <a:t>35</a:t>
            </a:fld>
            <a:endParaRPr lang="en-GB"/>
          </a:p>
        </p:txBody>
      </p:sp>
      <p:graphicFrame>
        <p:nvGraphicFramePr>
          <p:cNvPr id="10" name="Object 9"/>
          <p:cNvGraphicFramePr>
            <a:graphicFrameLocks noChangeAspect="1"/>
          </p:cNvGraphicFramePr>
          <p:nvPr>
            <p:extLst>
              <p:ext uri="{D42A27DB-BD31-4B8C-83A1-F6EECF244321}">
                <p14:modId xmlns:p14="http://schemas.microsoft.com/office/powerpoint/2010/main" val="2734817074"/>
              </p:ext>
            </p:extLst>
          </p:nvPr>
        </p:nvGraphicFramePr>
        <p:xfrm>
          <a:off x="3687763" y="1049338"/>
          <a:ext cx="4371975" cy="893762"/>
        </p:xfrm>
        <a:graphic>
          <a:graphicData uri="http://schemas.openxmlformats.org/presentationml/2006/ole">
            <mc:AlternateContent xmlns:mc="http://schemas.openxmlformats.org/markup-compatibility/2006">
              <mc:Choice xmlns:v="urn:schemas-microsoft-com:vml" Requires="v">
                <p:oleObj spid="_x0000_s243505" name="Equation" r:id="rId7" imgW="1168200" imgH="241200" progId="Equation.DSMT4">
                  <p:embed/>
                </p:oleObj>
              </mc:Choice>
              <mc:Fallback>
                <p:oleObj name="Equation" r:id="rId7" imgW="1168200" imgH="241200" progId="Equation.DSMT4">
                  <p:embed/>
                  <p:pic>
                    <p:nvPicPr>
                      <p:cNvPr id="0" name="Object 492"/>
                      <p:cNvPicPr>
                        <a:picLocks noChangeAspect="1" noChangeArrowheads="1"/>
                      </p:cNvPicPr>
                      <p:nvPr/>
                    </p:nvPicPr>
                    <p:blipFill>
                      <a:blip r:embed="rId8"/>
                      <a:srcRect/>
                      <a:stretch>
                        <a:fillRect/>
                      </a:stretch>
                    </p:blipFill>
                    <p:spPr bwMode="auto">
                      <a:xfrm>
                        <a:off x="3687763" y="1049338"/>
                        <a:ext cx="4371975" cy="893762"/>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56477184"/>
              </p:ext>
            </p:extLst>
          </p:nvPr>
        </p:nvGraphicFramePr>
        <p:xfrm>
          <a:off x="3663950" y="1908175"/>
          <a:ext cx="3732213" cy="876300"/>
        </p:xfrm>
        <a:graphic>
          <a:graphicData uri="http://schemas.openxmlformats.org/presentationml/2006/ole">
            <mc:AlternateContent xmlns:mc="http://schemas.openxmlformats.org/markup-compatibility/2006">
              <mc:Choice xmlns:v="urn:schemas-microsoft-com:vml" Requires="v">
                <p:oleObj spid="_x0000_s243506" name="Equation" r:id="rId9" imgW="1015920" imgH="241200" progId="Equation.DSMT4">
                  <p:embed/>
                </p:oleObj>
              </mc:Choice>
              <mc:Fallback>
                <p:oleObj name="Equation" r:id="rId9" imgW="1015920" imgH="241200" progId="Equation.DSMT4">
                  <p:embed/>
                  <p:pic>
                    <p:nvPicPr>
                      <p:cNvPr id="0" name="Object 494"/>
                      <p:cNvPicPr>
                        <a:picLocks noChangeAspect="1" noChangeArrowheads="1"/>
                      </p:cNvPicPr>
                      <p:nvPr/>
                    </p:nvPicPr>
                    <p:blipFill>
                      <a:blip r:embed="rId10"/>
                      <a:srcRect/>
                      <a:stretch>
                        <a:fillRect/>
                      </a:stretch>
                    </p:blipFill>
                    <p:spPr bwMode="auto">
                      <a:xfrm>
                        <a:off x="3663950" y="1908175"/>
                        <a:ext cx="3732213" cy="876300"/>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587411171"/>
              </p:ext>
            </p:extLst>
          </p:nvPr>
        </p:nvGraphicFramePr>
        <p:xfrm>
          <a:off x="1004888" y="2840038"/>
          <a:ext cx="9053512" cy="1041400"/>
        </p:xfrm>
        <a:graphic>
          <a:graphicData uri="http://schemas.openxmlformats.org/presentationml/2006/ole">
            <mc:AlternateContent xmlns:mc="http://schemas.openxmlformats.org/markup-compatibility/2006">
              <mc:Choice xmlns:v="urn:schemas-microsoft-com:vml" Requires="v">
                <p:oleObj spid="_x0000_s243507" name="Equation" r:id="rId11" imgW="2209680" imgH="253800" progId="Equation.DSMT4">
                  <p:embed/>
                </p:oleObj>
              </mc:Choice>
              <mc:Fallback>
                <p:oleObj name="Equation" r:id="rId11" imgW="2209680" imgH="253800" progId="Equation.DSMT4">
                  <p:embed/>
                  <p:pic>
                    <p:nvPicPr>
                      <p:cNvPr id="0" name=""/>
                      <p:cNvPicPr/>
                      <p:nvPr/>
                    </p:nvPicPr>
                    <p:blipFill>
                      <a:blip r:embed="rId12"/>
                      <a:stretch>
                        <a:fillRect/>
                      </a:stretch>
                    </p:blipFill>
                    <p:spPr>
                      <a:xfrm>
                        <a:off x="1004888" y="2840038"/>
                        <a:ext cx="9053512" cy="10414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28218288"/>
              </p:ext>
            </p:extLst>
          </p:nvPr>
        </p:nvGraphicFramePr>
        <p:xfrm>
          <a:off x="2225675" y="3749675"/>
          <a:ext cx="7196138" cy="863600"/>
        </p:xfrm>
        <a:graphic>
          <a:graphicData uri="http://schemas.openxmlformats.org/presentationml/2006/ole">
            <mc:AlternateContent xmlns:mc="http://schemas.openxmlformats.org/markup-compatibility/2006">
              <mc:Choice xmlns:v="urn:schemas-microsoft-com:vml" Requires="v">
                <p:oleObj spid="_x0000_s243508" name="Equation" r:id="rId13" imgW="1904760" imgH="228600" progId="Equation.DSMT4">
                  <p:embed/>
                </p:oleObj>
              </mc:Choice>
              <mc:Fallback>
                <p:oleObj name="Equation" r:id="rId13" imgW="1904760" imgH="228600" progId="Equation.DSMT4">
                  <p:embed/>
                  <p:pic>
                    <p:nvPicPr>
                      <p:cNvPr id="0" name=""/>
                      <p:cNvPicPr/>
                      <p:nvPr/>
                    </p:nvPicPr>
                    <p:blipFill>
                      <a:blip r:embed="rId14"/>
                      <a:stretch>
                        <a:fillRect/>
                      </a:stretch>
                    </p:blipFill>
                    <p:spPr>
                      <a:xfrm>
                        <a:off x="2225675" y="3749675"/>
                        <a:ext cx="7196138" cy="8636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77633115"/>
              </p:ext>
            </p:extLst>
          </p:nvPr>
        </p:nvGraphicFramePr>
        <p:xfrm>
          <a:off x="500063" y="4678363"/>
          <a:ext cx="10747375" cy="960437"/>
        </p:xfrm>
        <a:graphic>
          <a:graphicData uri="http://schemas.openxmlformats.org/presentationml/2006/ole">
            <mc:AlternateContent xmlns:mc="http://schemas.openxmlformats.org/markup-compatibility/2006">
              <mc:Choice xmlns:v="urn:schemas-microsoft-com:vml" Requires="v">
                <p:oleObj spid="_x0000_s243509" name="Equation" r:id="rId15" imgW="2844720" imgH="253800" progId="Equation.DSMT4">
                  <p:embed/>
                </p:oleObj>
              </mc:Choice>
              <mc:Fallback>
                <p:oleObj name="Equation" r:id="rId15" imgW="2844720" imgH="253800" progId="Equation.DSMT4">
                  <p:embed/>
                  <p:pic>
                    <p:nvPicPr>
                      <p:cNvPr id="0" name=""/>
                      <p:cNvPicPr/>
                      <p:nvPr/>
                    </p:nvPicPr>
                    <p:blipFill>
                      <a:blip r:embed="rId16"/>
                      <a:stretch>
                        <a:fillRect/>
                      </a:stretch>
                    </p:blipFill>
                    <p:spPr>
                      <a:xfrm>
                        <a:off x="500063" y="4678363"/>
                        <a:ext cx="10747375" cy="960437"/>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608766446"/>
              </p:ext>
            </p:extLst>
          </p:nvPr>
        </p:nvGraphicFramePr>
        <p:xfrm>
          <a:off x="3762375" y="5662613"/>
          <a:ext cx="4222750" cy="865187"/>
        </p:xfrm>
        <a:graphic>
          <a:graphicData uri="http://schemas.openxmlformats.org/presentationml/2006/ole">
            <mc:AlternateContent xmlns:mc="http://schemas.openxmlformats.org/markup-compatibility/2006">
              <mc:Choice xmlns:v="urn:schemas-microsoft-com:vml" Requires="v">
                <p:oleObj spid="_x0000_s243510" name="Equation" r:id="rId17" imgW="1117440" imgH="228600" progId="Equation.DSMT4">
                  <p:embed/>
                </p:oleObj>
              </mc:Choice>
              <mc:Fallback>
                <p:oleObj name="Equation" r:id="rId17" imgW="1117440" imgH="228600" progId="Equation.DSMT4">
                  <p:embed/>
                  <p:pic>
                    <p:nvPicPr>
                      <p:cNvPr id="0" name=""/>
                      <p:cNvPicPr/>
                      <p:nvPr/>
                    </p:nvPicPr>
                    <p:blipFill>
                      <a:blip r:embed="rId18"/>
                      <a:stretch>
                        <a:fillRect/>
                      </a:stretch>
                    </p:blipFill>
                    <p:spPr>
                      <a:xfrm>
                        <a:off x="3762375" y="5662613"/>
                        <a:ext cx="4222750" cy="865187"/>
                      </a:xfrm>
                      <a:prstGeom prst="rect">
                        <a:avLst/>
                      </a:prstGeom>
                    </p:spPr>
                  </p:pic>
                </p:oleObj>
              </mc:Fallback>
            </mc:AlternateContent>
          </a:graphicData>
        </a:graphic>
      </p:graphicFrame>
    </p:spTree>
    <p:extLst>
      <p:ext uri="{BB962C8B-B14F-4D97-AF65-F5344CB8AC3E}">
        <p14:creationId xmlns:p14="http://schemas.microsoft.com/office/powerpoint/2010/main" val="737502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4" y="-3744"/>
            <a:ext cx="10515600" cy="697383"/>
          </a:xfrm>
        </p:spPr>
        <p:txBody>
          <a:bodyPr/>
          <a:lstStyle/>
          <a:p>
            <a:pPr algn="ctr"/>
            <a:r>
              <a:rPr lang="en-GB" b="1" u="sng" dirty="0" smtClean="0"/>
              <a:t>Equation for A</a:t>
            </a:r>
            <a:endParaRPr lang="en-US" b="1" dirty="0"/>
          </a:p>
        </p:txBody>
      </p:sp>
      <p:graphicFrame>
        <p:nvGraphicFramePr>
          <p:cNvPr id="5" name="Object 4"/>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315767" name="Equation" r:id="rId4" imgW="114102" imgH="177492" progId="Equation.DSMT4">
                  <p:embed/>
                </p:oleObj>
              </mc:Choice>
              <mc:Fallback>
                <p:oleObj name="Equation" r:id="rId4" imgW="114102" imgH="17749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315768" name="Equation" r:id="rId6" imgW="114102" imgH="177492" progId="Equation.DSMT4">
                  <p:embed/>
                </p:oleObj>
              </mc:Choice>
              <mc:Fallback>
                <p:oleObj name="Equation" r:id="rId6" imgW="114102" imgH="17749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B998089E-188E-4960-BC0E-6E185190208D}" type="slidenum">
              <a:rPr lang="en-GB" smtClean="0"/>
              <a:pPr/>
              <a:t>36</a:t>
            </a:fld>
            <a:endParaRPr lang="en-GB"/>
          </a:p>
        </p:txBody>
      </p:sp>
      <p:graphicFrame>
        <p:nvGraphicFramePr>
          <p:cNvPr id="10" name="Object 9"/>
          <p:cNvGraphicFramePr>
            <a:graphicFrameLocks noChangeAspect="1"/>
          </p:cNvGraphicFramePr>
          <p:nvPr>
            <p:extLst>
              <p:ext uri="{D42A27DB-BD31-4B8C-83A1-F6EECF244321}">
                <p14:modId xmlns:p14="http://schemas.microsoft.com/office/powerpoint/2010/main" val="229972461"/>
              </p:ext>
            </p:extLst>
          </p:nvPr>
        </p:nvGraphicFramePr>
        <p:xfrm>
          <a:off x="1597819" y="754253"/>
          <a:ext cx="9313862" cy="1693862"/>
        </p:xfrm>
        <a:graphic>
          <a:graphicData uri="http://schemas.openxmlformats.org/presentationml/2006/ole">
            <mc:AlternateContent xmlns:mc="http://schemas.openxmlformats.org/markup-compatibility/2006">
              <mc:Choice xmlns:v="urn:schemas-microsoft-com:vml" Requires="v">
                <p:oleObj spid="_x0000_s315769" name="Equation" r:id="rId7" imgW="2489040" imgH="457200" progId="Equation.DSMT4">
                  <p:embed/>
                </p:oleObj>
              </mc:Choice>
              <mc:Fallback>
                <p:oleObj name="Equation" r:id="rId7" imgW="2489040" imgH="457200" progId="Equation.DSMT4">
                  <p:embed/>
                  <p:pic>
                    <p:nvPicPr>
                      <p:cNvPr id="0" name=""/>
                      <p:cNvPicPr>
                        <a:picLocks noChangeAspect="1" noChangeArrowheads="1"/>
                      </p:cNvPicPr>
                      <p:nvPr/>
                    </p:nvPicPr>
                    <p:blipFill>
                      <a:blip r:embed="rId8"/>
                      <a:srcRect/>
                      <a:stretch>
                        <a:fillRect/>
                      </a:stretch>
                    </p:blipFill>
                    <p:spPr bwMode="auto">
                      <a:xfrm>
                        <a:off x="1597819" y="754253"/>
                        <a:ext cx="9313862" cy="1693862"/>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52516902"/>
              </p:ext>
            </p:extLst>
          </p:nvPr>
        </p:nvGraphicFramePr>
        <p:xfrm>
          <a:off x="566737" y="2746178"/>
          <a:ext cx="9115425" cy="960438"/>
        </p:xfrm>
        <a:graphic>
          <a:graphicData uri="http://schemas.openxmlformats.org/presentationml/2006/ole">
            <mc:AlternateContent xmlns:mc="http://schemas.openxmlformats.org/markup-compatibility/2006">
              <mc:Choice xmlns:v="urn:schemas-microsoft-com:vml" Requires="v">
                <p:oleObj spid="_x0000_s315770" name="Equation" r:id="rId9" imgW="2412720" imgH="253800" progId="Equation.DSMT4">
                  <p:embed/>
                </p:oleObj>
              </mc:Choice>
              <mc:Fallback>
                <p:oleObj name="Equation" r:id="rId9" imgW="2412720" imgH="253800" progId="Equation.DSMT4">
                  <p:embed/>
                  <p:pic>
                    <p:nvPicPr>
                      <p:cNvPr id="0" name=""/>
                      <p:cNvPicPr/>
                      <p:nvPr/>
                    </p:nvPicPr>
                    <p:blipFill>
                      <a:blip r:embed="rId10"/>
                      <a:stretch>
                        <a:fillRect/>
                      </a:stretch>
                    </p:blipFill>
                    <p:spPr>
                      <a:xfrm>
                        <a:off x="566737" y="2746178"/>
                        <a:ext cx="9115425" cy="960438"/>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890207637"/>
              </p:ext>
            </p:extLst>
          </p:nvPr>
        </p:nvGraphicFramePr>
        <p:xfrm>
          <a:off x="624681" y="3619087"/>
          <a:ext cx="8921751" cy="865188"/>
        </p:xfrm>
        <a:graphic>
          <a:graphicData uri="http://schemas.openxmlformats.org/presentationml/2006/ole">
            <mc:AlternateContent xmlns:mc="http://schemas.openxmlformats.org/markup-compatibility/2006">
              <mc:Choice xmlns:v="urn:schemas-microsoft-com:vml" Requires="v">
                <p:oleObj spid="_x0000_s315771" name="Equation" r:id="rId11" imgW="2361960" imgH="228600" progId="Equation.DSMT4">
                  <p:embed/>
                </p:oleObj>
              </mc:Choice>
              <mc:Fallback>
                <p:oleObj name="Equation" r:id="rId11" imgW="2361960" imgH="228600" progId="Equation.DSMT4">
                  <p:embed/>
                  <p:pic>
                    <p:nvPicPr>
                      <p:cNvPr id="0" name=""/>
                      <p:cNvPicPr/>
                      <p:nvPr/>
                    </p:nvPicPr>
                    <p:blipFill>
                      <a:blip r:embed="rId12"/>
                      <a:stretch>
                        <a:fillRect/>
                      </a:stretch>
                    </p:blipFill>
                    <p:spPr>
                      <a:xfrm>
                        <a:off x="624681" y="3619087"/>
                        <a:ext cx="8921751" cy="86518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250191155"/>
              </p:ext>
            </p:extLst>
          </p:nvPr>
        </p:nvGraphicFramePr>
        <p:xfrm>
          <a:off x="624681" y="1981991"/>
          <a:ext cx="8885238" cy="989013"/>
        </p:xfrm>
        <a:graphic>
          <a:graphicData uri="http://schemas.openxmlformats.org/presentationml/2006/ole">
            <mc:AlternateContent xmlns:mc="http://schemas.openxmlformats.org/markup-compatibility/2006">
              <mc:Choice xmlns:v="urn:schemas-microsoft-com:vml" Requires="v">
                <p:oleObj spid="_x0000_s315772" name="Equation" r:id="rId13" imgW="2374560" imgH="266400" progId="Equation.DSMT4">
                  <p:embed/>
                </p:oleObj>
              </mc:Choice>
              <mc:Fallback>
                <p:oleObj name="Equation" r:id="rId13" imgW="2374560" imgH="266400" progId="Equation.DSMT4">
                  <p:embed/>
                  <p:pic>
                    <p:nvPicPr>
                      <p:cNvPr id="0" name=""/>
                      <p:cNvPicPr>
                        <a:picLocks noChangeAspect="1" noChangeArrowheads="1"/>
                      </p:cNvPicPr>
                      <p:nvPr/>
                    </p:nvPicPr>
                    <p:blipFill>
                      <a:blip r:embed="rId14"/>
                      <a:srcRect/>
                      <a:stretch>
                        <a:fillRect/>
                      </a:stretch>
                    </p:blipFill>
                    <p:spPr bwMode="auto">
                      <a:xfrm>
                        <a:off x="624681" y="1981991"/>
                        <a:ext cx="8885238" cy="989013"/>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03880041"/>
              </p:ext>
            </p:extLst>
          </p:nvPr>
        </p:nvGraphicFramePr>
        <p:xfrm>
          <a:off x="829682" y="4406513"/>
          <a:ext cx="10318750" cy="863600"/>
        </p:xfrm>
        <a:graphic>
          <a:graphicData uri="http://schemas.openxmlformats.org/presentationml/2006/ole">
            <mc:AlternateContent xmlns:mc="http://schemas.openxmlformats.org/markup-compatibility/2006">
              <mc:Choice xmlns:v="urn:schemas-microsoft-com:vml" Requires="v">
                <p:oleObj spid="_x0000_s315773" name="Equation" r:id="rId15" imgW="2730240" imgH="228600" progId="Equation.DSMT4">
                  <p:embed/>
                </p:oleObj>
              </mc:Choice>
              <mc:Fallback>
                <p:oleObj name="Equation" r:id="rId15" imgW="2730240" imgH="228600" progId="Equation.DSMT4">
                  <p:embed/>
                  <p:pic>
                    <p:nvPicPr>
                      <p:cNvPr id="0" name=""/>
                      <p:cNvPicPr/>
                      <p:nvPr/>
                    </p:nvPicPr>
                    <p:blipFill>
                      <a:blip r:embed="rId16"/>
                      <a:stretch>
                        <a:fillRect/>
                      </a:stretch>
                    </p:blipFill>
                    <p:spPr>
                      <a:xfrm>
                        <a:off x="829682" y="4406513"/>
                        <a:ext cx="10318750" cy="863600"/>
                      </a:xfrm>
                      <a:prstGeom prst="rect">
                        <a:avLst/>
                      </a:prstGeom>
                      <a:ln>
                        <a:solidFill>
                          <a:srgbClr val="FF0000"/>
                        </a:solid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994260106"/>
              </p:ext>
            </p:extLst>
          </p:nvPr>
        </p:nvGraphicFramePr>
        <p:xfrm>
          <a:off x="777624" y="5535750"/>
          <a:ext cx="3643145" cy="1382632"/>
        </p:xfrm>
        <a:graphic>
          <a:graphicData uri="http://schemas.openxmlformats.org/presentationml/2006/ole">
            <mc:AlternateContent xmlns:mc="http://schemas.openxmlformats.org/markup-compatibility/2006">
              <mc:Choice xmlns:v="urn:schemas-microsoft-com:vml" Requires="v">
                <p:oleObj spid="_x0000_s315774" name="Equation" r:id="rId17" imgW="1104840" imgH="419040" progId="Equation.DSMT4">
                  <p:embed/>
                </p:oleObj>
              </mc:Choice>
              <mc:Fallback>
                <p:oleObj name="Equation" r:id="rId17" imgW="1104840" imgH="419040" progId="Equation.DSMT4">
                  <p:embed/>
                  <p:pic>
                    <p:nvPicPr>
                      <p:cNvPr id="0" name=""/>
                      <p:cNvPicPr/>
                      <p:nvPr/>
                    </p:nvPicPr>
                    <p:blipFill>
                      <a:blip r:embed="rId18"/>
                      <a:stretch>
                        <a:fillRect/>
                      </a:stretch>
                    </p:blipFill>
                    <p:spPr>
                      <a:xfrm>
                        <a:off x="777624" y="5535750"/>
                        <a:ext cx="3643145" cy="1382632"/>
                      </a:xfrm>
                      <a:prstGeom prst="rect">
                        <a:avLst/>
                      </a:prstGeom>
                      <a:ln>
                        <a:solidFill>
                          <a:schemeClr val="accent1"/>
                        </a:solid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109052195"/>
              </p:ext>
            </p:extLst>
          </p:nvPr>
        </p:nvGraphicFramePr>
        <p:xfrm>
          <a:off x="4605338" y="5521325"/>
          <a:ext cx="6892925" cy="1354138"/>
        </p:xfrm>
        <a:graphic>
          <a:graphicData uri="http://schemas.openxmlformats.org/presentationml/2006/ole">
            <mc:AlternateContent xmlns:mc="http://schemas.openxmlformats.org/markup-compatibility/2006">
              <mc:Choice xmlns:v="urn:schemas-microsoft-com:vml" Requires="v">
                <p:oleObj spid="_x0000_s315775" name="Equation" r:id="rId19" imgW="2133360" imgH="419040" progId="Equation.DSMT4">
                  <p:embed/>
                </p:oleObj>
              </mc:Choice>
              <mc:Fallback>
                <p:oleObj name="Equation" r:id="rId19" imgW="2133360" imgH="419040" progId="Equation.DSMT4">
                  <p:embed/>
                  <p:pic>
                    <p:nvPicPr>
                      <p:cNvPr id="0" name=""/>
                      <p:cNvPicPr/>
                      <p:nvPr/>
                    </p:nvPicPr>
                    <p:blipFill>
                      <a:blip r:embed="rId20"/>
                      <a:stretch>
                        <a:fillRect/>
                      </a:stretch>
                    </p:blipFill>
                    <p:spPr>
                      <a:xfrm>
                        <a:off x="4605338" y="5521325"/>
                        <a:ext cx="6892925" cy="1354138"/>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796181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56" y="210561"/>
            <a:ext cx="11131550" cy="697383"/>
          </a:xfrm>
        </p:spPr>
        <p:txBody>
          <a:bodyPr>
            <a:noAutofit/>
          </a:bodyPr>
          <a:lstStyle/>
          <a:p>
            <a:r>
              <a:rPr lang="en-GB" sz="3800" b="1" u="sng" dirty="0"/>
              <a:t>The vector potential </a:t>
            </a:r>
            <a:r>
              <a:rPr lang="en-GB" sz="3800" b="1" u="sng" dirty="0" smtClean="0"/>
              <a:t>F </a:t>
            </a:r>
            <a:r>
              <a:rPr lang="en-GB" sz="3800" b="1" u="sng" dirty="0"/>
              <a:t>For An </a:t>
            </a:r>
            <a:r>
              <a:rPr lang="en-GB" sz="3800" b="1" u="sng" dirty="0" smtClean="0"/>
              <a:t>Magnetic </a:t>
            </a:r>
            <a:r>
              <a:rPr lang="en-GB" sz="3800" b="1" u="sng" dirty="0"/>
              <a:t>Current Source </a:t>
            </a:r>
            <a:r>
              <a:rPr lang="en-GB" sz="3800" b="1" u="sng" dirty="0" smtClean="0"/>
              <a:t>M</a:t>
            </a:r>
            <a:endParaRPr lang="en-US" sz="3800" b="1" dirty="0"/>
          </a:p>
        </p:txBody>
      </p:sp>
      <p:graphicFrame>
        <p:nvGraphicFramePr>
          <p:cNvPr id="5" name="Object 4"/>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317704" name="Equation" r:id="rId4" imgW="114102" imgH="177492" progId="Equation.DSMT4">
                  <p:embed/>
                </p:oleObj>
              </mc:Choice>
              <mc:Fallback>
                <p:oleObj name="Equation" r:id="rId4" imgW="114102" imgH="17749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317705" name="Equation" r:id="rId6" imgW="114102" imgH="177492" progId="Equation.DSMT4">
                  <p:embed/>
                </p:oleObj>
              </mc:Choice>
              <mc:Fallback>
                <p:oleObj name="Equation" r:id="rId6" imgW="114102" imgH="17749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B998089E-188E-4960-BC0E-6E185190208D}" type="slidenum">
              <a:rPr lang="en-GB" smtClean="0"/>
              <a:pPr/>
              <a:t>37</a:t>
            </a:fld>
            <a:endParaRPr lang="en-GB"/>
          </a:p>
        </p:txBody>
      </p:sp>
      <p:graphicFrame>
        <p:nvGraphicFramePr>
          <p:cNvPr id="10" name="Object 9"/>
          <p:cNvGraphicFramePr>
            <a:graphicFrameLocks noChangeAspect="1"/>
          </p:cNvGraphicFramePr>
          <p:nvPr>
            <p:extLst>
              <p:ext uri="{D42A27DB-BD31-4B8C-83A1-F6EECF244321}">
                <p14:modId xmlns:p14="http://schemas.microsoft.com/office/powerpoint/2010/main" val="4191480707"/>
              </p:ext>
            </p:extLst>
          </p:nvPr>
        </p:nvGraphicFramePr>
        <p:xfrm>
          <a:off x="4162425" y="1049338"/>
          <a:ext cx="3421063" cy="893762"/>
        </p:xfrm>
        <a:graphic>
          <a:graphicData uri="http://schemas.openxmlformats.org/presentationml/2006/ole">
            <mc:AlternateContent xmlns:mc="http://schemas.openxmlformats.org/markup-compatibility/2006">
              <mc:Choice xmlns:v="urn:schemas-microsoft-com:vml" Requires="v">
                <p:oleObj spid="_x0000_s317706" name="Equation" r:id="rId7" imgW="914400" imgH="241200" progId="Equation.DSMT4">
                  <p:embed/>
                </p:oleObj>
              </mc:Choice>
              <mc:Fallback>
                <p:oleObj name="Equation" r:id="rId7" imgW="914400" imgH="241200" progId="Equation.DSMT4">
                  <p:embed/>
                  <p:pic>
                    <p:nvPicPr>
                      <p:cNvPr id="0" name=""/>
                      <p:cNvPicPr>
                        <a:picLocks noChangeAspect="1" noChangeArrowheads="1"/>
                      </p:cNvPicPr>
                      <p:nvPr/>
                    </p:nvPicPr>
                    <p:blipFill>
                      <a:blip r:embed="rId8"/>
                      <a:srcRect/>
                      <a:stretch>
                        <a:fillRect/>
                      </a:stretch>
                    </p:blipFill>
                    <p:spPr bwMode="auto">
                      <a:xfrm>
                        <a:off x="4162425" y="1049338"/>
                        <a:ext cx="3421063" cy="893762"/>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010384348"/>
              </p:ext>
            </p:extLst>
          </p:nvPr>
        </p:nvGraphicFramePr>
        <p:xfrm>
          <a:off x="3151188" y="1908175"/>
          <a:ext cx="4757737" cy="876300"/>
        </p:xfrm>
        <a:graphic>
          <a:graphicData uri="http://schemas.openxmlformats.org/presentationml/2006/ole">
            <mc:AlternateContent xmlns:mc="http://schemas.openxmlformats.org/markup-compatibility/2006">
              <mc:Choice xmlns:v="urn:schemas-microsoft-com:vml" Requires="v">
                <p:oleObj spid="_x0000_s317707" name="Equation" r:id="rId9" imgW="1295280" imgH="241200" progId="Equation.DSMT4">
                  <p:embed/>
                </p:oleObj>
              </mc:Choice>
              <mc:Fallback>
                <p:oleObj name="Equation" r:id="rId9" imgW="1295280" imgH="241200" progId="Equation.DSMT4">
                  <p:embed/>
                  <p:pic>
                    <p:nvPicPr>
                      <p:cNvPr id="0" name=""/>
                      <p:cNvPicPr>
                        <a:picLocks noChangeAspect="1" noChangeArrowheads="1"/>
                      </p:cNvPicPr>
                      <p:nvPr/>
                    </p:nvPicPr>
                    <p:blipFill>
                      <a:blip r:embed="rId10"/>
                      <a:srcRect/>
                      <a:stretch>
                        <a:fillRect/>
                      </a:stretch>
                    </p:blipFill>
                    <p:spPr bwMode="auto">
                      <a:xfrm>
                        <a:off x="3151188" y="1908175"/>
                        <a:ext cx="4757737" cy="876300"/>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558410247"/>
              </p:ext>
            </p:extLst>
          </p:nvPr>
        </p:nvGraphicFramePr>
        <p:xfrm>
          <a:off x="1004888" y="2840038"/>
          <a:ext cx="9053512" cy="1041400"/>
        </p:xfrm>
        <a:graphic>
          <a:graphicData uri="http://schemas.openxmlformats.org/presentationml/2006/ole">
            <mc:AlternateContent xmlns:mc="http://schemas.openxmlformats.org/markup-compatibility/2006">
              <mc:Choice xmlns:v="urn:schemas-microsoft-com:vml" Requires="v">
                <p:oleObj spid="_x0000_s317708" name="Equation" r:id="rId11" imgW="2209680" imgH="253800" progId="Equation.DSMT4">
                  <p:embed/>
                </p:oleObj>
              </mc:Choice>
              <mc:Fallback>
                <p:oleObj name="Equation" r:id="rId11" imgW="2209680" imgH="253800" progId="Equation.DSMT4">
                  <p:embed/>
                  <p:pic>
                    <p:nvPicPr>
                      <p:cNvPr id="0" name=""/>
                      <p:cNvPicPr/>
                      <p:nvPr/>
                    </p:nvPicPr>
                    <p:blipFill>
                      <a:blip r:embed="rId12"/>
                      <a:stretch>
                        <a:fillRect/>
                      </a:stretch>
                    </p:blipFill>
                    <p:spPr>
                      <a:xfrm>
                        <a:off x="1004888" y="2840038"/>
                        <a:ext cx="9053512" cy="10414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82195739"/>
              </p:ext>
            </p:extLst>
          </p:nvPr>
        </p:nvGraphicFramePr>
        <p:xfrm>
          <a:off x="2513013" y="3749675"/>
          <a:ext cx="6619875" cy="863600"/>
        </p:xfrm>
        <a:graphic>
          <a:graphicData uri="http://schemas.openxmlformats.org/presentationml/2006/ole">
            <mc:AlternateContent xmlns:mc="http://schemas.openxmlformats.org/markup-compatibility/2006">
              <mc:Choice xmlns:v="urn:schemas-microsoft-com:vml" Requires="v">
                <p:oleObj spid="_x0000_s317709" name="Equation" r:id="rId13" imgW="1752480" imgH="228600" progId="Equation.DSMT4">
                  <p:embed/>
                </p:oleObj>
              </mc:Choice>
              <mc:Fallback>
                <p:oleObj name="Equation" r:id="rId13" imgW="1752480" imgH="228600" progId="Equation.DSMT4">
                  <p:embed/>
                  <p:pic>
                    <p:nvPicPr>
                      <p:cNvPr id="0" name=""/>
                      <p:cNvPicPr/>
                      <p:nvPr/>
                    </p:nvPicPr>
                    <p:blipFill>
                      <a:blip r:embed="rId14"/>
                      <a:stretch>
                        <a:fillRect/>
                      </a:stretch>
                    </p:blipFill>
                    <p:spPr>
                      <a:xfrm>
                        <a:off x="2513013" y="3749675"/>
                        <a:ext cx="6619875" cy="8636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871530310"/>
              </p:ext>
            </p:extLst>
          </p:nvPr>
        </p:nvGraphicFramePr>
        <p:xfrm>
          <a:off x="1039813" y="4640263"/>
          <a:ext cx="10363200" cy="958850"/>
        </p:xfrm>
        <a:graphic>
          <a:graphicData uri="http://schemas.openxmlformats.org/presentationml/2006/ole">
            <mc:AlternateContent xmlns:mc="http://schemas.openxmlformats.org/markup-compatibility/2006">
              <mc:Choice xmlns:v="urn:schemas-microsoft-com:vml" Requires="v">
                <p:oleObj spid="_x0000_s317710" name="Equation" r:id="rId15" imgW="2743200" imgH="253800" progId="Equation.DSMT4">
                  <p:embed/>
                </p:oleObj>
              </mc:Choice>
              <mc:Fallback>
                <p:oleObj name="Equation" r:id="rId15" imgW="2743200" imgH="253800" progId="Equation.DSMT4">
                  <p:embed/>
                  <p:pic>
                    <p:nvPicPr>
                      <p:cNvPr id="0" name=""/>
                      <p:cNvPicPr/>
                      <p:nvPr/>
                    </p:nvPicPr>
                    <p:blipFill>
                      <a:blip r:embed="rId16"/>
                      <a:stretch>
                        <a:fillRect/>
                      </a:stretch>
                    </p:blipFill>
                    <p:spPr>
                      <a:xfrm>
                        <a:off x="1039813" y="4640263"/>
                        <a:ext cx="10363200" cy="958850"/>
                      </a:xfrm>
                      <a:prstGeom prst="rect">
                        <a:avLst/>
                      </a:prstGeom>
                    </p:spPr>
                  </p:pic>
                </p:oleObj>
              </mc:Fallback>
            </mc:AlternateContent>
          </a:graphicData>
        </a:graphic>
      </p:graphicFrame>
    </p:spTree>
    <p:extLst>
      <p:ext uri="{BB962C8B-B14F-4D97-AF65-F5344CB8AC3E}">
        <p14:creationId xmlns:p14="http://schemas.microsoft.com/office/powerpoint/2010/main" val="2369011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4" y="-3744"/>
            <a:ext cx="10515600" cy="697383"/>
          </a:xfrm>
        </p:spPr>
        <p:txBody>
          <a:bodyPr/>
          <a:lstStyle/>
          <a:p>
            <a:pPr algn="ctr"/>
            <a:r>
              <a:rPr lang="en-GB" b="1" u="sng" dirty="0" smtClean="0"/>
              <a:t>Equation for F</a:t>
            </a:r>
            <a:endParaRPr lang="en-US" b="1" dirty="0"/>
          </a:p>
        </p:txBody>
      </p:sp>
      <p:graphicFrame>
        <p:nvGraphicFramePr>
          <p:cNvPr id="5" name="Object 4"/>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319805" name="Equation" r:id="rId4" imgW="114102" imgH="177492" progId="Equation.DSMT4">
                  <p:embed/>
                </p:oleObj>
              </mc:Choice>
              <mc:Fallback>
                <p:oleObj name="Equation" r:id="rId4" imgW="114102" imgH="17749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319806" name="Equation" r:id="rId6" imgW="114102" imgH="177492" progId="Equation.DSMT4">
                  <p:embed/>
                </p:oleObj>
              </mc:Choice>
              <mc:Fallback>
                <p:oleObj name="Equation" r:id="rId6" imgW="114102" imgH="17749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B998089E-188E-4960-BC0E-6E185190208D}" type="slidenum">
              <a:rPr lang="en-GB" smtClean="0"/>
              <a:pPr/>
              <a:t>38</a:t>
            </a:fld>
            <a:endParaRPr lang="en-GB"/>
          </a:p>
        </p:txBody>
      </p:sp>
      <p:graphicFrame>
        <p:nvGraphicFramePr>
          <p:cNvPr id="10" name="Object 9"/>
          <p:cNvGraphicFramePr>
            <a:graphicFrameLocks noChangeAspect="1"/>
          </p:cNvGraphicFramePr>
          <p:nvPr>
            <p:extLst>
              <p:ext uri="{D42A27DB-BD31-4B8C-83A1-F6EECF244321}">
                <p14:modId xmlns:p14="http://schemas.microsoft.com/office/powerpoint/2010/main" val="2853298609"/>
              </p:ext>
            </p:extLst>
          </p:nvPr>
        </p:nvGraphicFramePr>
        <p:xfrm>
          <a:off x="285750" y="598488"/>
          <a:ext cx="9977438" cy="1598612"/>
        </p:xfrm>
        <a:graphic>
          <a:graphicData uri="http://schemas.openxmlformats.org/presentationml/2006/ole">
            <mc:AlternateContent xmlns:mc="http://schemas.openxmlformats.org/markup-compatibility/2006">
              <mc:Choice xmlns:v="urn:schemas-microsoft-com:vml" Requires="v">
                <p:oleObj spid="_x0000_s319807" name="Equation" r:id="rId7" imgW="2666880" imgH="431640" progId="Equation.DSMT4">
                  <p:embed/>
                </p:oleObj>
              </mc:Choice>
              <mc:Fallback>
                <p:oleObj name="Equation" r:id="rId7" imgW="2666880" imgH="431640" progId="Equation.DSMT4">
                  <p:embed/>
                  <p:pic>
                    <p:nvPicPr>
                      <p:cNvPr id="0" name=""/>
                      <p:cNvPicPr>
                        <a:picLocks noChangeAspect="1" noChangeArrowheads="1"/>
                      </p:cNvPicPr>
                      <p:nvPr/>
                    </p:nvPicPr>
                    <p:blipFill>
                      <a:blip r:embed="rId8"/>
                      <a:srcRect/>
                      <a:stretch>
                        <a:fillRect/>
                      </a:stretch>
                    </p:blipFill>
                    <p:spPr bwMode="auto">
                      <a:xfrm>
                        <a:off x="285750" y="598488"/>
                        <a:ext cx="9977438" cy="1598612"/>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37414383"/>
              </p:ext>
            </p:extLst>
          </p:nvPr>
        </p:nvGraphicFramePr>
        <p:xfrm>
          <a:off x="590550" y="2746375"/>
          <a:ext cx="9067800" cy="960438"/>
        </p:xfrm>
        <a:graphic>
          <a:graphicData uri="http://schemas.openxmlformats.org/presentationml/2006/ole">
            <mc:AlternateContent xmlns:mc="http://schemas.openxmlformats.org/markup-compatibility/2006">
              <mc:Choice xmlns:v="urn:schemas-microsoft-com:vml" Requires="v">
                <p:oleObj spid="_x0000_s319808" name="Equation" r:id="rId9" imgW="2400120" imgH="253800" progId="Equation.DSMT4">
                  <p:embed/>
                </p:oleObj>
              </mc:Choice>
              <mc:Fallback>
                <p:oleObj name="Equation" r:id="rId9" imgW="2400120" imgH="253800" progId="Equation.DSMT4">
                  <p:embed/>
                  <p:pic>
                    <p:nvPicPr>
                      <p:cNvPr id="0" name=""/>
                      <p:cNvPicPr/>
                      <p:nvPr/>
                    </p:nvPicPr>
                    <p:blipFill>
                      <a:blip r:embed="rId10"/>
                      <a:stretch>
                        <a:fillRect/>
                      </a:stretch>
                    </p:blipFill>
                    <p:spPr>
                      <a:xfrm>
                        <a:off x="590550" y="2746375"/>
                        <a:ext cx="9067800" cy="960438"/>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20119315"/>
              </p:ext>
            </p:extLst>
          </p:nvPr>
        </p:nvGraphicFramePr>
        <p:xfrm>
          <a:off x="647700" y="3562350"/>
          <a:ext cx="8875713" cy="865188"/>
        </p:xfrm>
        <a:graphic>
          <a:graphicData uri="http://schemas.openxmlformats.org/presentationml/2006/ole">
            <mc:AlternateContent xmlns:mc="http://schemas.openxmlformats.org/markup-compatibility/2006">
              <mc:Choice xmlns:v="urn:schemas-microsoft-com:vml" Requires="v">
                <p:oleObj spid="_x0000_s319809" name="Equation" r:id="rId11" imgW="2349360" imgH="228600" progId="Equation.DSMT4">
                  <p:embed/>
                </p:oleObj>
              </mc:Choice>
              <mc:Fallback>
                <p:oleObj name="Equation" r:id="rId11" imgW="2349360" imgH="228600" progId="Equation.DSMT4">
                  <p:embed/>
                  <p:pic>
                    <p:nvPicPr>
                      <p:cNvPr id="0" name=""/>
                      <p:cNvPicPr/>
                      <p:nvPr/>
                    </p:nvPicPr>
                    <p:blipFill>
                      <a:blip r:embed="rId12"/>
                      <a:stretch>
                        <a:fillRect/>
                      </a:stretch>
                    </p:blipFill>
                    <p:spPr>
                      <a:xfrm>
                        <a:off x="647700" y="3562350"/>
                        <a:ext cx="8875713" cy="86518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57514322"/>
              </p:ext>
            </p:extLst>
          </p:nvPr>
        </p:nvGraphicFramePr>
        <p:xfrm>
          <a:off x="671513" y="2005013"/>
          <a:ext cx="8791575" cy="941387"/>
        </p:xfrm>
        <a:graphic>
          <a:graphicData uri="http://schemas.openxmlformats.org/presentationml/2006/ole">
            <mc:AlternateContent xmlns:mc="http://schemas.openxmlformats.org/markup-compatibility/2006">
              <mc:Choice xmlns:v="urn:schemas-microsoft-com:vml" Requires="v">
                <p:oleObj spid="_x0000_s319810" name="Equation" r:id="rId13" imgW="2349360" imgH="253800" progId="Equation.DSMT4">
                  <p:embed/>
                </p:oleObj>
              </mc:Choice>
              <mc:Fallback>
                <p:oleObj name="Equation" r:id="rId13" imgW="2349360" imgH="253800" progId="Equation.DSMT4">
                  <p:embed/>
                  <p:pic>
                    <p:nvPicPr>
                      <p:cNvPr id="0" name=""/>
                      <p:cNvPicPr>
                        <a:picLocks noChangeAspect="1" noChangeArrowheads="1"/>
                      </p:cNvPicPr>
                      <p:nvPr/>
                    </p:nvPicPr>
                    <p:blipFill>
                      <a:blip r:embed="rId14"/>
                      <a:srcRect/>
                      <a:stretch>
                        <a:fillRect/>
                      </a:stretch>
                    </p:blipFill>
                    <p:spPr bwMode="auto">
                      <a:xfrm>
                        <a:off x="671513" y="2005013"/>
                        <a:ext cx="8791575" cy="941387"/>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77190196"/>
              </p:ext>
            </p:extLst>
          </p:nvPr>
        </p:nvGraphicFramePr>
        <p:xfrm>
          <a:off x="3570288" y="4678363"/>
          <a:ext cx="4270375" cy="766762"/>
        </p:xfrm>
        <a:graphic>
          <a:graphicData uri="http://schemas.openxmlformats.org/presentationml/2006/ole">
            <mc:AlternateContent xmlns:mc="http://schemas.openxmlformats.org/markup-compatibility/2006">
              <mc:Choice xmlns:v="urn:schemas-microsoft-com:vml" Requires="v">
                <p:oleObj spid="_x0000_s319811" name="Equation" r:id="rId15" imgW="1130040" imgH="203040" progId="Equation.DSMT4">
                  <p:embed/>
                </p:oleObj>
              </mc:Choice>
              <mc:Fallback>
                <p:oleObj name="Equation" r:id="rId15" imgW="1130040" imgH="203040" progId="Equation.DSMT4">
                  <p:embed/>
                  <p:pic>
                    <p:nvPicPr>
                      <p:cNvPr id="0" name=""/>
                      <p:cNvPicPr/>
                      <p:nvPr/>
                    </p:nvPicPr>
                    <p:blipFill>
                      <a:blip r:embed="rId16"/>
                      <a:stretch>
                        <a:fillRect/>
                      </a:stretch>
                    </p:blipFill>
                    <p:spPr>
                      <a:xfrm>
                        <a:off x="3570288" y="4678363"/>
                        <a:ext cx="4270375" cy="766762"/>
                      </a:xfrm>
                      <a:prstGeom prst="rect">
                        <a:avLst/>
                      </a:prstGeom>
                      <a:ln>
                        <a:solidFill>
                          <a:srgbClr val="FF0000"/>
                        </a:solid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840423598"/>
              </p:ext>
            </p:extLst>
          </p:nvPr>
        </p:nvGraphicFramePr>
        <p:xfrm>
          <a:off x="757238" y="5576888"/>
          <a:ext cx="3684587" cy="1298575"/>
        </p:xfrm>
        <a:graphic>
          <a:graphicData uri="http://schemas.openxmlformats.org/presentationml/2006/ole">
            <mc:AlternateContent xmlns:mc="http://schemas.openxmlformats.org/markup-compatibility/2006">
              <mc:Choice xmlns:v="urn:schemas-microsoft-com:vml" Requires="v">
                <p:oleObj spid="_x0000_s319812" name="Equation" r:id="rId17" imgW="1117440" imgH="393480" progId="Equation.DSMT4">
                  <p:embed/>
                </p:oleObj>
              </mc:Choice>
              <mc:Fallback>
                <p:oleObj name="Equation" r:id="rId17" imgW="1117440" imgH="393480" progId="Equation.DSMT4">
                  <p:embed/>
                  <p:pic>
                    <p:nvPicPr>
                      <p:cNvPr id="0" name=""/>
                      <p:cNvPicPr/>
                      <p:nvPr/>
                    </p:nvPicPr>
                    <p:blipFill>
                      <a:blip r:embed="rId18"/>
                      <a:stretch>
                        <a:fillRect/>
                      </a:stretch>
                    </p:blipFill>
                    <p:spPr>
                      <a:xfrm>
                        <a:off x="757238" y="5576888"/>
                        <a:ext cx="3684587" cy="1298575"/>
                      </a:xfrm>
                      <a:prstGeom prst="rect">
                        <a:avLst/>
                      </a:prstGeom>
                      <a:ln>
                        <a:solidFill>
                          <a:schemeClr val="accent1"/>
                        </a:solid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533125238"/>
              </p:ext>
            </p:extLst>
          </p:nvPr>
        </p:nvGraphicFramePr>
        <p:xfrm>
          <a:off x="5225256" y="5549106"/>
          <a:ext cx="6770687" cy="1354138"/>
        </p:xfrm>
        <a:graphic>
          <a:graphicData uri="http://schemas.openxmlformats.org/presentationml/2006/ole">
            <mc:AlternateContent xmlns:mc="http://schemas.openxmlformats.org/markup-compatibility/2006">
              <mc:Choice xmlns:v="urn:schemas-microsoft-com:vml" Requires="v">
                <p:oleObj spid="_x0000_s319813" name="Equation" r:id="rId19" imgW="2095200" imgH="419040" progId="Equation.DSMT4">
                  <p:embed/>
                </p:oleObj>
              </mc:Choice>
              <mc:Fallback>
                <p:oleObj name="Equation" r:id="rId19" imgW="2095200" imgH="419040" progId="Equation.DSMT4">
                  <p:embed/>
                  <p:pic>
                    <p:nvPicPr>
                      <p:cNvPr id="0" name=""/>
                      <p:cNvPicPr/>
                      <p:nvPr/>
                    </p:nvPicPr>
                    <p:blipFill>
                      <a:blip r:embed="rId20"/>
                      <a:stretch>
                        <a:fillRect/>
                      </a:stretch>
                    </p:blipFill>
                    <p:spPr>
                      <a:xfrm>
                        <a:off x="5225256" y="5549106"/>
                        <a:ext cx="6770687" cy="1354138"/>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367602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4" y="-3744"/>
            <a:ext cx="10515600" cy="1154394"/>
          </a:xfrm>
        </p:spPr>
        <p:txBody>
          <a:bodyPr>
            <a:normAutofit fontScale="90000"/>
          </a:bodyPr>
          <a:lstStyle/>
          <a:p>
            <a:pPr algn="ctr"/>
            <a:r>
              <a:rPr lang="en-GB" b="1" u="sng" dirty="0" smtClean="0"/>
              <a:t>Electric And Magnetic Fields For Electric (J) And Magnetic (M) Current Sources</a:t>
            </a:r>
            <a:endParaRPr lang="en-US" b="1" dirty="0"/>
          </a:p>
        </p:txBody>
      </p:sp>
      <p:graphicFrame>
        <p:nvGraphicFramePr>
          <p:cNvPr id="5" name="Object 4"/>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321864" name="Equation" r:id="rId4" imgW="114102" imgH="177492" progId="Equation.DSMT4">
                  <p:embed/>
                </p:oleObj>
              </mc:Choice>
              <mc:Fallback>
                <p:oleObj name="Equation" r:id="rId4" imgW="114102" imgH="17749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010150" y="2346325"/>
          <a:ext cx="114300" cy="177800"/>
        </p:xfrm>
        <a:graphic>
          <a:graphicData uri="http://schemas.openxmlformats.org/presentationml/2006/ole">
            <mc:AlternateContent xmlns:mc="http://schemas.openxmlformats.org/markup-compatibility/2006">
              <mc:Choice xmlns:v="urn:schemas-microsoft-com:vml" Requires="v">
                <p:oleObj spid="_x0000_s321865" name="Equation" r:id="rId6" imgW="114102" imgH="177492" progId="Equation.DSMT4">
                  <p:embed/>
                </p:oleObj>
              </mc:Choice>
              <mc:Fallback>
                <p:oleObj name="Equation" r:id="rId6" imgW="114102" imgH="17749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23463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B998089E-188E-4960-BC0E-6E185190208D}" type="slidenum">
              <a:rPr lang="en-GB" smtClean="0"/>
              <a:pPr/>
              <a:t>39</a:t>
            </a:fld>
            <a:endParaRPr lang="en-GB"/>
          </a:p>
        </p:txBody>
      </p:sp>
      <p:sp>
        <p:nvSpPr>
          <p:cNvPr id="3" name="TextBox 2"/>
          <p:cNvSpPr txBox="1"/>
          <p:nvPr/>
        </p:nvSpPr>
        <p:spPr>
          <a:xfrm>
            <a:off x="616744" y="1379155"/>
            <a:ext cx="1865767" cy="369332"/>
          </a:xfrm>
          <a:prstGeom prst="rect">
            <a:avLst/>
          </a:prstGeom>
          <a:noFill/>
        </p:spPr>
        <p:txBody>
          <a:bodyPr wrap="none" rtlCol="0">
            <a:spAutoFit/>
          </a:bodyPr>
          <a:lstStyle/>
          <a:p>
            <a:r>
              <a:rPr lang="en-GB" dirty="0" smtClean="0"/>
              <a:t>1. Specify J and M</a:t>
            </a:r>
            <a:endParaRPr lang="en-GB" dirty="0"/>
          </a:p>
        </p:txBody>
      </p:sp>
      <p:sp>
        <p:nvSpPr>
          <p:cNvPr id="7" name="TextBox 6"/>
          <p:cNvSpPr txBox="1"/>
          <p:nvPr/>
        </p:nvSpPr>
        <p:spPr>
          <a:xfrm>
            <a:off x="616744" y="1893452"/>
            <a:ext cx="2588529" cy="369332"/>
          </a:xfrm>
          <a:prstGeom prst="rect">
            <a:avLst/>
          </a:prstGeom>
          <a:noFill/>
        </p:spPr>
        <p:txBody>
          <a:bodyPr wrap="none" rtlCol="0">
            <a:spAutoFit/>
          </a:bodyPr>
          <a:lstStyle/>
          <a:p>
            <a:r>
              <a:rPr lang="en-GB" dirty="0" smtClean="0"/>
              <a:t>2a. Find A (due to J) using</a:t>
            </a:r>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1426252328"/>
              </p:ext>
            </p:extLst>
          </p:nvPr>
        </p:nvGraphicFramePr>
        <p:xfrm>
          <a:off x="3482975" y="1631950"/>
          <a:ext cx="3805238" cy="938213"/>
        </p:xfrm>
        <a:graphic>
          <a:graphicData uri="http://schemas.openxmlformats.org/presentationml/2006/ole">
            <mc:AlternateContent xmlns:mc="http://schemas.openxmlformats.org/markup-compatibility/2006">
              <mc:Choice xmlns:v="urn:schemas-microsoft-com:vml" Requires="v">
                <p:oleObj spid="_x0000_s321866" name="Equation" r:id="rId7" imgW="1904760" imgH="469800" progId="Equation.DSMT4">
                  <p:embed/>
                </p:oleObj>
              </mc:Choice>
              <mc:Fallback>
                <p:oleObj name="Equation" r:id="rId7" imgW="1904760" imgH="469800" progId="Equation.DSMT4">
                  <p:embed/>
                  <p:pic>
                    <p:nvPicPr>
                      <p:cNvPr id="0" name=""/>
                      <p:cNvPicPr/>
                      <p:nvPr/>
                    </p:nvPicPr>
                    <p:blipFill>
                      <a:blip r:embed="rId8"/>
                      <a:stretch>
                        <a:fillRect/>
                      </a:stretch>
                    </p:blipFill>
                    <p:spPr>
                      <a:xfrm>
                        <a:off x="3482975" y="1631950"/>
                        <a:ext cx="3805238" cy="938213"/>
                      </a:xfrm>
                      <a:prstGeom prst="rect">
                        <a:avLst/>
                      </a:prstGeom>
                    </p:spPr>
                  </p:pic>
                </p:oleObj>
              </mc:Fallback>
            </mc:AlternateContent>
          </a:graphicData>
        </a:graphic>
      </p:graphicFrame>
      <p:sp>
        <p:nvSpPr>
          <p:cNvPr id="9" name="TextBox 8"/>
          <p:cNvSpPr txBox="1"/>
          <p:nvPr/>
        </p:nvSpPr>
        <p:spPr>
          <a:xfrm>
            <a:off x="628771" y="2706595"/>
            <a:ext cx="2748829" cy="369332"/>
          </a:xfrm>
          <a:prstGeom prst="rect">
            <a:avLst/>
          </a:prstGeom>
          <a:noFill/>
        </p:spPr>
        <p:txBody>
          <a:bodyPr wrap="none" rtlCol="0">
            <a:spAutoFit/>
          </a:bodyPr>
          <a:lstStyle/>
          <a:p>
            <a:r>
              <a:rPr lang="en-GB" dirty="0" smtClean="0"/>
              <a:t>2b. Find F (due to M) using </a:t>
            </a:r>
            <a:endParaRPr lang="en-GB" dirty="0"/>
          </a:p>
        </p:txBody>
      </p:sp>
      <p:graphicFrame>
        <p:nvGraphicFramePr>
          <p:cNvPr id="21" name="Object 20"/>
          <p:cNvGraphicFramePr>
            <a:graphicFrameLocks noChangeAspect="1"/>
          </p:cNvGraphicFramePr>
          <p:nvPr>
            <p:extLst>
              <p:ext uri="{D42A27DB-BD31-4B8C-83A1-F6EECF244321}">
                <p14:modId xmlns:p14="http://schemas.microsoft.com/office/powerpoint/2010/main" val="3242129471"/>
              </p:ext>
            </p:extLst>
          </p:nvPr>
        </p:nvGraphicFramePr>
        <p:xfrm>
          <a:off x="3482975" y="2427288"/>
          <a:ext cx="4005263" cy="938212"/>
        </p:xfrm>
        <a:graphic>
          <a:graphicData uri="http://schemas.openxmlformats.org/presentationml/2006/ole">
            <mc:AlternateContent xmlns:mc="http://schemas.openxmlformats.org/markup-compatibility/2006">
              <mc:Choice xmlns:v="urn:schemas-microsoft-com:vml" Requires="v">
                <p:oleObj spid="_x0000_s321867" name="Equation" r:id="rId9" imgW="2006280" imgH="469800" progId="Equation.DSMT4">
                  <p:embed/>
                </p:oleObj>
              </mc:Choice>
              <mc:Fallback>
                <p:oleObj name="Equation" r:id="rId9" imgW="2006280" imgH="469800" progId="Equation.DSMT4">
                  <p:embed/>
                  <p:pic>
                    <p:nvPicPr>
                      <p:cNvPr id="0" name=""/>
                      <p:cNvPicPr/>
                      <p:nvPr/>
                    </p:nvPicPr>
                    <p:blipFill>
                      <a:blip r:embed="rId10"/>
                      <a:stretch>
                        <a:fillRect/>
                      </a:stretch>
                    </p:blipFill>
                    <p:spPr>
                      <a:xfrm>
                        <a:off x="3482975" y="2427288"/>
                        <a:ext cx="4005263" cy="938212"/>
                      </a:xfrm>
                      <a:prstGeom prst="rect">
                        <a:avLst/>
                      </a:prstGeom>
                    </p:spPr>
                  </p:pic>
                </p:oleObj>
              </mc:Fallback>
            </mc:AlternateContent>
          </a:graphicData>
        </a:graphic>
      </p:graphicFrame>
      <p:sp>
        <p:nvSpPr>
          <p:cNvPr id="12" name="TextBox 11"/>
          <p:cNvSpPr txBox="1"/>
          <p:nvPr/>
        </p:nvSpPr>
        <p:spPr>
          <a:xfrm>
            <a:off x="628771" y="3488154"/>
            <a:ext cx="1642437" cy="369332"/>
          </a:xfrm>
          <a:prstGeom prst="rect">
            <a:avLst/>
          </a:prstGeom>
          <a:noFill/>
        </p:spPr>
        <p:txBody>
          <a:bodyPr wrap="none" rtlCol="0">
            <a:spAutoFit/>
          </a:bodyPr>
          <a:lstStyle/>
          <a:p>
            <a:r>
              <a:rPr lang="en-GB" dirty="0" smtClean="0"/>
              <a:t>3. Se </a:t>
            </a:r>
            <a:r>
              <a:rPr lang="en-GB" dirty="0" err="1" smtClean="0"/>
              <a:t>calculeaza</a:t>
            </a:r>
            <a:endParaRPr lang="en-GB" dirty="0"/>
          </a:p>
        </p:txBody>
      </p:sp>
      <p:graphicFrame>
        <p:nvGraphicFramePr>
          <p:cNvPr id="13" name="Object 12"/>
          <p:cNvGraphicFramePr>
            <a:graphicFrameLocks noChangeAspect="1"/>
          </p:cNvGraphicFramePr>
          <p:nvPr>
            <p:extLst>
              <p:ext uri="{D42A27DB-BD31-4B8C-83A1-F6EECF244321}">
                <p14:modId xmlns:p14="http://schemas.microsoft.com/office/powerpoint/2010/main" val="3934883158"/>
              </p:ext>
            </p:extLst>
          </p:nvPr>
        </p:nvGraphicFramePr>
        <p:xfrm>
          <a:off x="3483476" y="3436262"/>
          <a:ext cx="3141913" cy="546420"/>
        </p:xfrm>
        <a:graphic>
          <a:graphicData uri="http://schemas.openxmlformats.org/presentationml/2006/ole">
            <mc:AlternateContent xmlns:mc="http://schemas.openxmlformats.org/markup-compatibility/2006">
              <mc:Choice xmlns:v="urn:schemas-microsoft-com:vml" Requires="v">
                <p:oleObj spid="_x0000_s321868" name="Equation" r:id="rId11" imgW="1168200" imgH="203040" progId="Equation.DSMT4">
                  <p:embed/>
                </p:oleObj>
              </mc:Choice>
              <mc:Fallback>
                <p:oleObj name="Equation" r:id="rId11" imgW="1168200" imgH="203040" progId="Equation.DSMT4">
                  <p:embed/>
                  <p:pic>
                    <p:nvPicPr>
                      <p:cNvPr id="0" name=""/>
                      <p:cNvPicPr/>
                      <p:nvPr/>
                    </p:nvPicPr>
                    <p:blipFill>
                      <a:blip r:embed="rId12"/>
                      <a:stretch>
                        <a:fillRect/>
                      </a:stretch>
                    </p:blipFill>
                    <p:spPr>
                      <a:xfrm>
                        <a:off x="3483476" y="3436262"/>
                        <a:ext cx="3141913" cy="546420"/>
                      </a:xfrm>
                      <a:prstGeom prst="rect">
                        <a:avLst/>
                      </a:prstGeom>
                    </p:spPr>
                  </p:pic>
                </p:oleObj>
              </mc:Fallback>
            </mc:AlternateContent>
          </a:graphicData>
        </a:graphic>
      </p:graphicFrame>
      <p:sp>
        <p:nvSpPr>
          <p:cNvPr id="16" name="TextBox 15"/>
          <p:cNvSpPr txBox="1"/>
          <p:nvPr/>
        </p:nvSpPr>
        <p:spPr>
          <a:xfrm>
            <a:off x="616744" y="4128743"/>
            <a:ext cx="1841658" cy="369332"/>
          </a:xfrm>
          <a:prstGeom prst="rect">
            <a:avLst/>
          </a:prstGeom>
          <a:noFill/>
        </p:spPr>
        <p:txBody>
          <a:bodyPr wrap="none" rtlCol="0">
            <a:spAutoFit/>
          </a:bodyPr>
          <a:lstStyle/>
          <a:p>
            <a:r>
              <a:rPr lang="en-GB" dirty="0" smtClean="0"/>
              <a:t>4. </a:t>
            </a:r>
            <a:r>
              <a:rPr lang="en-GB" dirty="0" err="1" smtClean="0"/>
              <a:t>Cimpurile</a:t>
            </a:r>
            <a:r>
              <a:rPr lang="en-GB" dirty="0" smtClean="0"/>
              <a:t> </a:t>
            </a:r>
            <a:r>
              <a:rPr lang="en-GB" dirty="0" err="1" smtClean="0"/>
              <a:t>sunt</a:t>
            </a:r>
            <a:r>
              <a:rPr lang="en-GB" dirty="0" smtClean="0"/>
              <a:t>:</a:t>
            </a:r>
            <a:endParaRPr lang="en-GB" dirty="0"/>
          </a:p>
        </p:txBody>
      </p:sp>
      <p:graphicFrame>
        <p:nvGraphicFramePr>
          <p:cNvPr id="22" name="Object 21"/>
          <p:cNvGraphicFramePr>
            <a:graphicFrameLocks noChangeAspect="1"/>
          </p:cNvGraphicFramePr>
          <p:nvPr>
            <p:extLst>
              <p:ext uri="{D42A27DB-BD31-4B8C-83A1-F6EECF244321}">
                <p14:modId xmlns:p14="http://schemas.microsoft.com/office/powerpoint/2010/main" val="138649718"/>
              </p:ext>
            </p:extLst>
          </p:nvPr>
        </p:nvGraphicFramePr>
        <p:xfrm>
          <a:off x="1627409" y="4409721"/>
          <a:ext cx="8494270" cy="885396"/>
        </p:xfrm>
        <a:graphic>
          <a:graphicData uri="http://schemas.openxmlformats.org/presentationml/2006/ole">
            <mc:AlternateContent xmlns:mc="http://schemas.openxmlformats.org/markup-compatibility/2006">
              <mc:Choice xmlns:v="urn:schemas-microsoft-com:vml" Requires="v">
                <p:oleObj spid="_x0000_s321869" name="Equation" r:id="rId13" imgW="3898800" imgH="406080" progId="Equation.DSMT4">
                  <p:embed/>
                </p:oleObj>
              </mc:Choice>
              <mc:Fallback>
                <p:oleObj name="Equation" r:id="rId13" imgW="3898800" imgH="406080" progId="Equation.DSMT4">
                  <p:embed/>
                  <p:pic>
                    <p:nvPicPr>
                      <p:cNvPr id="0" name=""/>
                      <p:cNvPicPr/>
                      <p:nvPr/>
                    </p:nvPicPr>
                    <p:blipFill>
                      <a:blip r:embed="rId14"/>
                      <a:stretch>
                        <a:fillRect/>
                      </a:stretch>
                    </p:blipFill>
                    <p:spPr>
                      <a:xfrm>
                        <a:off x="1627409" y="4409721"/>
                        <a:ext cx="8494270" cy="885396"/>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328998713"/>
              </p:ext>
            </p:extLst>
          </p:nvPr>
        </p:nvGraphicFramePr>
        <p:xfrm>
          <a:off x="1627409" y="5191280"/>
          <a:ext cx="8743950" cy="885825"/>
        </p:xfrm>
        <a:graphic>
          <a:graphicData uri="http://schemas.openxmlformats.org/presentationml/2006/ole">
            <mc:AlternateContent xmlns:mc="http://schemas.openxmlformats.org/markup-compatibility/2006">
              <mc:Choice xmlns:v="urn:schemas-microsoft-com:vml" Requires="v">
                <p:oleObj spid="_x0000_s321870" name="Equation" r:id="rId15" imgW="4012920" imgH="406080" progId="Equation.DSMT4">
                  <p:embed/>
                </p:oleObj>
              </mc:Choice>
              <mc:Fallback>
                <p:oleObj name="Equation" r:id="rId15" imgW="4012920" imgH="406080" progId="Equation.DSMT4">
                  <p:embed/>
                  <p:pic>
                    <p:nvPicPr>
                      <p:cNvPr id="0" name=""/>
                      <p:cNvPicPr/>
                      <p:nvPr/>
                    </p:nvPicPr>
                    <p:blipFill>
                      <a:blip r:embed="rId16"/>
                      <a:stretch>
                        <a:fillRect/>
                      </a:stretch>
                    </p:blipFill>
                    <p:spPr>
                      <a:xfrm>
                        <a:off x="1627409" y="5191280"/>
                        <a:ext cx="8743950" cy="885825"/>
                      </a:xfrm>
                      <a:prstGeom prst="rect">
                        <a:avLst/>
                      </a:prstGeom>
                    </p:spPr>
                  </p:pic>
                </p:oleObj>
              </mc:Fallback>
            </mc:AlternateContent>
          </a:graphicData>
        </a:graphic>
      </p:graphicFrame>
      <p:sp>
        <p:nvSpPr>
          <p:cNvPr id="24" name="Rectangle 21"/>
          <p:cNvSpPr>
            <a:spLocks noChangeArrowheads="1"/>
          </p:cNvSpPr>
          <p:nvPr/>
        </p:nvSpPr>
        <p:spPr bwMode="auto">
          <a:xfrm>
            <a:off x="8500982" y="12879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5" name="Object 24"/>
          <p:cNvGraphicFramePr>
            <a:graphicFrameLocks noChangeAspect="1"/>
          </p:cNvGraphicFramePr>
          <p:nvPr>
            <p:extLst>
              <p:ext uri="{D42A27DB-BD31-4B8C-83A1-F6EECF244321}">
                <p14:modId xmlns:p14="http://schemas.microsoft.com/office/powerpoint/2010/main" val="4253351684"/>
              </p:ext>
            </p:extLst>
          </p:nvPr>
        </p:nvGraphicFramePr>
        <p:xfrm>
          <a:off x="8500982" y="1332511"/>
          <a:ext cx="3067050" cy="2981325"/>
        </p:xfrm>
        <a:graphic>
          <a:graphicData uri="http://schemas.openxmlformats.org/presentationml/2006/ole">
            <mc:AlternateContent xmlns:mc="http://schemas.openxmlformats.org/markup-compatibility/2006">
              <mc:Choice xmlns:v="urn:schemas-microsoft-com:vml" Requires="v">
                <p:oleObj spid="_x0000_s321871" r:id="rId17" imgW="5539320" imgH="5395320" progId="CorelDRAW.Graphic.11">
                  <p:embed/>
                </p:oleObj>
              </mc:Choice>
              <mc:Fallback>
                <p:oleObj r:id="rId17" imgW="5539320" imgH="5395320" progId="CorelDRAW.Graphic.11">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00982" y="1332511"/>
                        <a:ext cx="3067050" cy="298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997696261"/>
              </p:ext>
            </p:extLst>
          </p:nvPr>
        </p:nvGraphicFramePr>
        <p:xfrm>
          <a:off x="9439278" y="3688881"/>
          <a:ext cx="2128754" cy="556751"/>
        </p:xfrm>
        <a:graphic>
          <a:graphicData uri="http://schemas.openxmlformats.org/presentationml/2006/ole">
            <mc:AlternateContent xmlns:mc="http://schemas.openxmlformats.org/markup-compatibility/2006">
              <mc:Choice xmlns:v="urn:schemas-microsoft-com:vml" Requires="v">
                <p:oleObj spid="_x0000_s321872" name="Equation" r:id="rId19" imgW="825480" imgH="215640" progId="Equation.DSMT4">
                  <p:embed/>
                </p:oleObj>
              </mc:Choice>
              <mc:Fallback>
                <p:oleObj name="Equation" r:id="rId19" imgW="825480" imgH="215640" progId="Equation.DSMT4">
                  <p:embed/>
                  <p:pic>
                    <p:nvPicPr>
                      <p:cNvPr id="0" name=""/>
                      <p:cNvPicPr/>
                      <p:nvPr/>
                    </p:nvPicPr>
                    <p:blipFill>
                      <a:blip r:embed="rId20"/>
                      <a:stretch>
                        <a:fillRect/>
                      </a:stretch>
                    </p:blipFill>
                    <p:spPr>
                      <a:xfrm>
                        <a:off x="9439278" y="3688881"/>
                        <a:ext cx="2128754" cy="556751"/>
                      </a:xfrm>
                      <a:prstGeom prst="rect">
                        <a:avLst/>
                      </a:prstGeom>
                    </p:spPr>
                  </p:pic>
                </p:oleObj>
              </mc:Fallback>
            </mc:AlternateContent>
          </a:graphicData>
        </a:graphic>
      </p:graphicFrame>
    </p:spTree>
    <p:extLst>
      <p:ext uri="{BB962C8B-B14F-4D97-AF65-F5344CB8AC3E}">
        <p14:creationId xmlns:p14="http://schemas.microsoft.com/office/powerpoint/2010/main" val="987542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WE FOCUSE ON</a:t>
            </a:r>
            <a:endParaRPr lang="en-GB" dirty="0"/>
          </a:p>
        </p:txBody>
      </p:sp>
      <p:sp>
        <p:nvSpPr>
          <p:cNvPr id="3" name="Content Placeholder 2"/>
          <p:cNvSpPr>
            <a:spLocks noGrp="1"/>
          </p:cNvSpPr>
          <p:nvPr>
            <p:ph idx="1"/>
          </p:nvPr>
        </p:nvSpPr>
        <p:spPr/>
        <p:txBody>
          <a:bodyPr>
            <a:normAutofit/>
          </a:bodyPr>
          <a:lstStyle/>
          <a:p>
            <a:r>
              <a:rPr lang="en-GB" b="1" u="sng" dirty="0" smtClean="0">
                <a:solidFill>
                  <a:srgbClr val="FF0000"/>
                </a:solidFill>
              </a:rPr>
              <a:t>Maxwell Equations</a:t>
            </a:r>
            <a:endParaRPr lang="en-GB" b="1" u="sng" dirty="0">
              <a:solidFill>
                <a:srgbClr val="FF0000"/>
              </a:solidFill>
            </a:endParaRPr>
          </a:p>
          <a:p>
            <a:r>
              <a:rPr lang="en-GB" b="1" u="sng" dirty="0" smtClean="0">
                <a:solidFill>
                  <a:srgbClr val="FF0000"/>
                </a:solidFill>
              </a:rPr>
              <a:t>Radiation Fields</a:t>
            </a:r>
            <a:endParaRPr lang="en-GB" b="1" u="sng" dirty="0">
              <a:solidFill>
                <a:srgbClr val="FF0000"/>
              </a:solidFill>
            </a:endParaRPr>
          </a:p>
          <a:p>
            <a:r>
              <a:rPr lang="en-GB" dirty="0"/>
              <a:t>Transmitting and Receiving </a:t>
            </a:r>
            <a:r>
              <a:rPr lang="en-GB" dirty="0" smtClean="0"/>
              <a:t>Antennas</a:t>
            </a:r>
          </a:p>
          <a:p>
            <a:r>
              <a:rPr lang="en-GB" dirty="0"/>
              <a:t>Linear and Loop </a:t>
            </a:r>
            <a:r>
              <a:rPr lang="en-GB" dirty="0" smtClean="0"/>
              <a:t>Antennas</a:t>
            </a:r>
          </a:p>
          <a:p>
            <a:r>
              <a:rPr lang="en-GB" dirty="0" smtClean="0"/>
              <a:t>Aperture Antennas</a:t>
            </a:r>
          </a:p>
          <a:p>
            <a:r>
              <a:rPr lang="en-GB" dirty="0" smtClean="0"/>
              <a:t>Antenna Arrays</a:t>
            </a:r>
          </a:p>
          <a:p>
            <a:r>
              <a:rPr lang="en-GB" dirty="0" smtClean="0"/>
              <a:t>Coupled Antennas</a:t>
            </a:r>
          </a:p>
          <a:p>
            <a:endParaRPr lang="en-GB"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4</a:t>
            </a:fld>
            <a:endParaRPr lang="en-GB"/>
          </a:p>
        </p:txBody>
      </p:sp>
    </p:spTree>
    <p:extLst>
      <p:ext uri="{BB962C8B-B14F-4D97-AF65-F5344CB8AC3E}">
        <p14:creationId xmlns:p14="http://schemas.microsoft.com/office/powerpoint/2010/main" val="3734833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4" y="-3744"/>
            <a:ext cx="10515600" cy="1154394"/>
          </a:xfrm>
        </p:spPr>
        <p:txBody>
          <a:bodyPr>
            <a:normAutofit/>
          </a:bodyPr>
          <a:lstStyle/>
          <a:p>
            <a:pPr algn="ctr"/>
            <a:r>
              <a:rPr lang="en-GB" b="1" u="sng" dirty="0" smtClean="0"/>
              <a:t>Radiation Regions</a:t>
            </a:r>
            <a:endParaRPr lang="en-US" b="1"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40</a:t>
            </a:fld>
            <a:endParaRPr lang="en-GB"/>
          </a:p>
        </p:txBody>
      </p:sp>
      <p:sp>
        <p:nvSpPr>
          <p:cNvPr id="24" name="Rectangle 21"/>
          <p:cNvSpPr>
            <a:spLocks noChangeArrowheads="1"/>
          </p:cNvSpPr>
          <p:nvPr/>
        </p:nvSpPr>
        <p:spPr bwMode="auto">
          <a:xfrm>
            <a:off x="8500982" y="12879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9" name="Object 18"/>
          <p:cNvGraphicFramePr>
            <a:graphicFrameLocks noChangeAspect="1"/>
          </p:cNvGraphicFramePr>
          <p:nvPr>
            <p:extLst>
              <p:ext uri="{D42A27DB-BD31-4B8C-83A1-F6EECF244321}">
                <p14:modId xmlns:p14="http://schemas.microsoft.com/office/powerpoint/2010/main" val="3735815448"/>
              </p:ext>
            </p:extLst>
          </p:nvPr>
        </p:nvGraphicFramePr>
        <p:xfrm>
          <a:off x="0" y="1457325"/>
          <a:ext cx="11353800" cy="4940300"/>
        </p:xfrm>
        <a:graphic>
          <a:graphicData uri="http://schemas.openxmlformats.org/presentationml/2006/ole">
            <mc:AlternateContent xmlns:mc="http://schemas.openxmlformats.org/markup-compatibility/2006">
              <mc:Choice xmlns:v="urn:schemas-microsoft-com:vml" Requires="v">
                <p:oleObj spid="_x0000_s323657" name="Equation" r:id="rId4" imgW="4851360" imgH="2108160" progId="Equation.DSMT4">
                  <p:embed/>
                </p:oleObj>
              </mc:Choice>
              <mc:Fallback>
                <p:oleObj name="Equation" r:id="rId4" imgW="4851360" imgH="2108160" progId="Equation.DSMT4">
                  <p:embed/>
                  <p:pic>
                    <p:nvPicPr>
                      <p:cNvPr id="0" name=""/>
                      <p:cNvPicPr/>
                      <p:nvPr/>
                    </p:nvPicPr>
                    <p:blipFill>
                      <a:blip r:embed="rId5"/>
                      <a:stretch>
                        <a:fillRect/>
                      </a:stretch>
                    </p:blipFill>
                    <p:spPr>
                      <a:xfrm>
                        <a:off x="0" y="1457325"/>
                        <a:ext cx="11353800" cy="49403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5711553"/>
              </p:ext>
            </p:extLst>
          </p:nvPr>
        </p:nvGraphicFramePr>
        <p:xfrm>
          <a:off x="8632902" y="22302"/>
          <a:ext cx="3067050" cy="2981325"/>
        </p:xfrm>
        <a:graphic>
          <a:graphicData uri="http://schemas.openxmlformats.org/presentationml/2006/ole">
            <mc:AlternateContent xmlns:mc="http://schemas.openxmlformats.org/markup-compatibility/2006">
              <mc:Choice xmlns:v="urn:schemas-microsoft-com:vml" Requires="v">
                <p:oleObj spid="_x0000_s323658" r:id="rId6" imgW="5539320" imgH="5395320" progId="CorelDRAW.Graphic.11">
                  <p:embed/>
                </p:oleObj>
              </mc:Choice>
              <mc:Fallback>
                <p:oleObj r:id="rId6" imgW="5539320" imgH="5395320" progId="CorelDRAW.Graphic.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2902" y="22302"/>
                        <a:ext cx="3067050" cy="298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8864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4" y="-3744"/>
            <a:ext cx="10515600" cy="1154394"/>
          </a:xfrm>
        </p:spPr>
        <p:txBody>
          <a:bodyPr>
            <a:normAutofit/>
          </a:bodyPr>
          <a:lstStyle/>
          <a:p>
            <a:pPr algn="ctr"/>
            <a:r>
              <a:rPr lang="en-GB" b="1" u="sng" dirty="0" smtClean="0"/>
              <a:t>Near-Field Region</a:t>
            </a:r>
            <a:endParaRPr lang="en-US" b="1"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41</a:t>
            </a:fld>
            <a:endParaRPr lang="en-GB"/>
          </a:p>
        </p:txBody>
      </p:sp>
      <p:sp>
        <p:nvSpPr>
          <p:cNvPr id="24" name="Rectangle 21"/>
          <p:cNvSpPr>
            <a:spLocks noChangeArrowheads="1"/>
          </p:cNvSpPr>
          <p:nvPr/>
        </p:nvSpPr>
        <p:spPr bwMode="auto">
          <a:xfrm>
            <a:off x="8500982" y="12879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9" name="Object 18"/>
          <p:cNvGraphicFramePr>
            <a:graphicFrameLocks noChangeAspect="1"/>
          </p:cNvGraphicFramePr>
          <p:nvPr>
            <p:extLst>
              <p:ext uri="{D42A27DB-BD31-4B8C-83A1-F6EECF244321}">
                <p14:modId xmlns:p14="http://schemas.microsoft.com/office/powerpoint/2010/main" val="2934047315"/>
              </p:ext>
            </p:extLst>
          </p:nvPr>
        </p:nvGraphicFramePr>
        <p:xfrm>
          <a:off x="4719429" y="1538497"/>
          <a:ext cx="2310230" cy="1835525"/>
        </p:xfrm>
        <a:graphic>
          <a:graphicData uri="http://schemas.openxmlformats.org/presentationml/2006/ole">
            <mc:AlternateContent xmlns:mc="http://schemas.openxmlformats.org/markup-compatibility/2006">
              <mc:Choice xmlns:v="urn:schemas-microsoft-com:vml" Requires="v">
                <p:oleObj spid="_x0000_s325662" name="Equation" r:id="rId4" imgW="495000" imgH="393480" progId="Equation.DSMT4">
                  <p:embed/>
                </p:oleObj>
              </mc:Choice>
              <mc:Fallback>
                <p:oleObj name="Equation" r:id="rId4" imgW="495000" imgH="393480" progId="Equation.DSMT4">
                  <p:embed/>
                  <p:pic>
                    <p:nvPicPr>
                      <p:cNvPr id="0" name=""/>
                      <p:cNvPicPr/>
                      <p:nvPr/>
                    </p:nvPicPr>
                    <p:blipFill>
                      <a:blip r:embed="rId5"/>
                      <a:stretch>
                        <a:fillRect/>
                      </a:stretch>
                    </p:blipFill>
                    <p:spPr>
                      <a:xfrm>
                        <a:off x="4719429" y="1538497"/>
                        <a:ext cx="2310230" cy="183552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557821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52" y="183826"/>
            <a:ext cx="10515600" cy="777467"/>
          </a:xfrm>
        </p:spPr>
        <p:txBody>
          <a:bodyPr>
            <a:normAutofit/>
          </a:bodyPr>
          <a:lstStyle/>
          <a:p>
            <a:pPr algn="ctr"/>
            <a:r>
              <a:rPr lang="en-GB" b="1" u="sng" dirty="0" smtClean="0"/>
              <a:t>Fresnel Region</a:t>
            </a:r>
            <a:endParaRPr lang="en-US" b="1"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42</a:t>
            </a:fld>
            <a:endParaRPr lang="en-GB"/>
          </a:p>
        </p:txBody>
      </p:sp>
      <p:sp>
        <p:nvSpPr>
          <p:cNvPr id="24" name="Rectangle 21"/>
          <p:cNvSpPr>
            <a:spLocks noChangeArrowheads="1"/>
          </p:cNvSpPr>
          <p:nvPr/>
        </p:nvSpPr>
        <p:spPr bwMode="auto">
          <a:xfrm>
            <a:off x="8500982" y="12879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9" name="Object 18"/>
          <p:cNvGraphicFramePr>
            <a:graphicFrameLocks noChangeAspect="1"/>
          </p:cNvGraphicFramePr>
          <p:nvPr>
            <p:extLst>
              <p:ext uri="{D42A27DB-BD31-4B8C-83A1-F6EECF244321}">
                <p14:modId xmlns:p14="http://schemas.microsoft.com/office/powerpoint/2010/main" val="938377140"/>
              </p:ext>
            </p:extLst>
          </p:nvPr>
        </p:nvGraphicFramePr>
        <p:xfrm>
          <a:off x="4127500" y="1449388"/>
          <a:ext cx="3494088" cy="2012950"/>
        </p:xfrm>
        <a:graphic>
          <a:graphicData uri="http://schemas.openxmlformats.org/presentationml/2006/ole">
            <mc:AlternateContent xmlns:mc="http://schemas.openxmlformats.org/markup-compatibility/2006">
              <mc:Choice xmlns:v="urn:schemas-microsoft-com:vml" Requires="v">
                <p:oleObj spid="_x0000_s327730" name="Equation" r:id="rId4" imgW="749160" imgH="431640" progId="Equation.DSMT4">
                  <p:embed/>
                </p:oleObj>
              </mc:Choice>
              <mc:Fallback>
                <p:oleObj name="Equation" r:id="rId4" imgW="749160" imgH="431640" progId="Equation.DSMT4">
                  <p:embed/>
                  <p:pic>
                    <p:nvPicPr>
                      <p:cNvPr id="0" name=""/>
                      <p:cNvPicPr/>
                      <p:nvPr/>
                    </p:nvPicPr>
                    <p:blipFill>
                      <a:blip r:embed="rId5"/>
                      <a:stretch>
                        <a:fillRect/>
                      </a:stretch>
                    </p:blipFill>
                    <p:spPr>
                      <a:xfrm>
                        <a:off x="4127500" y="1449388"/>
                        <a:ext cx="3494088" cy="2012950"/>
                      </a:xfrm>
                      <a:prstGeom prst="rect">
                        <a:avLst/>
                      </a:prstGeom>
                      <a:ln>
                        <a:solidFill>
                          <a:schemeClr val="accent1"/>
                        </a:solidFill>
                      </a:ln>
                    </p:spPr>
                  </p:pic>
                </p:oleObj>
              </mc:Fallback>
            </mc:AlternateContent>
          </a:graphicData>
        </a:graphic>
      </p:graphicFrame>
      <p:sp>
        <p:nvSpPr>
          <p:cNvPr id="7" name="Rectangle 23"/>
          <p:cNvSpPr>
            <a:spLocks noChangeArrowheads="1"/>
          </p:cNvSpPr>
          <p:nvPr/>
        </p:nvSpPr>
        <p:spPr bwMode="auto">
          <a:xfrm>
            <a:off x="892097" y="46612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 name="Object 7"/>
          <p:cNvGraphicFramePr>
            <a:graphicFrameLocks noChangeAspect="1"/>
          </p:cNvGraphicFramePr>
          <p:nvPr>
            <p:extLst>
              <p:ext uri="{D42A27DB-BD31-4B8C-83A1-F6EECF244321}">
                <p14:modId xmlns:p14="http://schemas.microsoft.com/office/powerpoint/2010/main" val="1675158910"/>
              </p:ext>
            </p:extLst>
          </p:nvPr>
        </p:nvGraphicFramePr>
        <p:xfrm>
          <a:off x="680650" y="3906450"/>
          <a:ext cx="11319744" cy="1579949"/>
        </p:xfrm>
        <a:graphic>
          <a:graphicData uri="http://schemas.openxmlformats.org/presentationml/2006/ole">
            <mc:AlternateContent xmlns:mc="http://schemas.openxmlformats.org/markup-compatibility/2006">
              <mc:Choice xmlns:v="urn:schemas-microsoft-com:vml" Requires="v">
                <p:oleObj spid="_x0000_s327731" name="Equation" r:id="rId6" imgW="4635360" imgH="647640" progId="Equation.DSMT4">
                  <p:embed/>
                </p:oleObj>
              </mc:Choice>
              <mc:Fallback>
                <p:oleObj name="Equation" r:id="rId6" imgW="4635360" imgH="647640" progId="Equation.DSMT4">
                  <p:embed/>
                  <p:pic>
                    <p:nvPicPr>
                      <p:cNvPr id="0" name="Object 22"/>
                      <p:cNvPicPr>
                        <a:picLocks noChangeAspect="1" noChangeArrowheads="1"/>
                      </p:cNvPicPr>
                      <p:nvPr/>
                    </p:nvPicPr>
                    <p:blipFill>
                      <a:blip r:embed="rId7"/>
                      <a:srcRect/>
                      <a:stretch>
                        <a:fillRect/>
                      </a:stretch>
                    </p:blipFill>
                    <p:spPr bwMode="auto">
                      <a:xfrm>
                        <a:off x="680650" y="3906450"/>
                        <a:ext cx="11319744" cy="1579949"/>
                      </a:xfrm>
                      <a:prstGeom prst="rect">
                        <a:avLst/>
                      </a:prstGeom>
                      <a:noFill/>
                    </p:spPr>
                  </p:pic>
                </p:oleObj>
              </mc:Fallback>
            </mc:AlternateContent>
          </a:graphicData>
        </a:graphic>
      </p:graphicFrame>
    </p:spTree>
    <p:extLst>
      <p:ext uri="{BB962C8B-B14F-4D97-AF65-F5344CB8AC3E}">
        <p14:creationId xmlns:p14="http://schemas.microsoft.com/office/powerpoint/2010/main" val="28964666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4" y="-3744"/>
            <a:ext cx="10515600" cy="1154394"/>
          </a:xfrm>
        </p:spPr>
        <p:txBody>
          <a:bodyPr>
            <a:normAutofit/>
          </a:bodyPr>
          <a:lstStyle/>
          <a:p>
            <a:pPr algn="ctr"/>
            <a:r>
              <a:rPr lang="en-GB" b="1" u="sng" dirty="0" err="1" smtClean="0"/>
              <a:t>Fraunhofer</a:t>
            </a:r>
            <a:r>
              <a:rPr lang="en-GB" b="1" u="sng" dirty="0" smtClean="0"/>
              <a:t> Region (Far-Field region)</a:t>
            </a:r>
            <a:endParaRPr lang="en-US"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43</a:t>
            </a:fld>
            <a:endParaRPr lang="en-GB"/>
          </a:p>
        </p:txBody>
      </p:sp>
      <p:sp>
        <p:nvSpPr>
          <p:cNvPr id="24" name="Rectangle 21"/>
          <p:cNvSpPr>
            <a:spLocks noChangeArrowheads="1"/>
          </p:cNvSpPr>
          <p:nvPr/>
        </p:nvSpPr>
        <p:spPr bwMode="auto">
          <a:xfrm>
            <a:off x="8500982" y="12879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440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8676" y="1253698"/>
            <a:ext cx="6564553" cy="97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248937" y="4036740"/>
            <a:ext cx="118330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8" name="Object 7"/>
          <p:cNvGraphicFramePr>
            <a:graphicFrameLocks noChangeAspect="1"/>
          </p:cNvGraphicFramePr>
          <p:nvPr>
            <p:extLst>
              <p:ext uri="{D42A27DB-BD31-4B8C-83A1-F6EECF244321}">
                <p14:modId xmlns:p14="http://schemas.microsoft.com/office/powerpoint/2010/main" val="913482169"/>
              </p:ext>
            </p:extLst>
          </p:nvPr>
        </p:nvGraphicFramePr>
        <p:xfrm>
          <a:off x="2854713" y="2118730"/>
          <a:ext cx="6061260" cy="1538869"/>
        </p:xfrm>
        <a:graphic>
          <a:graphicData uri="http://schemas.openxmlformats.org/presentationml/2006/ole">
            <mc:AlternateContent xmlns:mc="http://schemas.openxmlformats.org/markup-compatibility/2006">
              <mc:Choice xmlns:v="urn:schemas-microsoft-com:vml" Requires="v">
                <p:oleObj spid="_x0000_s344114" name="Equation" r:id="rId5" imgW="1841500" imgH="469900" progId="Equation.DSMT4">
                  <p:embed/>
                </p:oleObj>
              </mc:Choice>
              <mc:Fallback>
                <p:oleObj name="Equation" r:id="rId5" imgW="1841500" imgH="4699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4713" y="2118730"/>
                        <a:ext cx="6061260" cy="1538869"/>
                      </a:xfrm>
                      <a:prstGeom prst="rect">
                        <a:avLst/>
                      </a:prstGeom>
                      <a:noFill/>
                    </p:spPr>
                  </p:pic>
                </p:oleObj>
              </mc:Fallback>
            </mc:AlternateContent>
          </a:graphicData>
        </a:graphic>
      </p:graphicFrame>
      <p:sp>
        <p:nvSpPr>
          <p:cNvPr id="9" name="Rectangle 8"/>
          <p:cNvSpPr>
            <a:spLocks noChangeArrowheads="1"/>
          </p:cNvSpPr>
          <p:nvPr/>
        </p:nvSpPr>
        <p:spPr bwMode="auto">
          <a:xfrm>
            <a:off x="602166" y="45050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Object 9"/>
          <p:cNvGraphicFramePr>
            <a:graphicFrameLocks noChangeAspect="1"/>
          </p:cNvGraphicFramePr>
          <p:nvPr>
            <p:extLst>
              <p:ext uri="{D42A27DB-BD31-4B8C-83A1-F6EECF244321}">
                <p14:modId xmlns:p14="http://schemas.microsoft.com/office/powerpoint/2010/main" val="1228020125"/>
              </p:ext>
            </p:extLst>
          </p:nvPr>
        </p:nvGraphicFramePr>
        <p:xfrm>
          <a:off x="2728139" y="3682110"/>
          <a:ext cx="7138987" cy="1358900"/>
        </p:xfrm>
        <a:graphic>
          <a:graphicData uri="http://schemas.openxmlformats.org/presentationml/2006/ole">
            <mc:AlternateContent xmlns:mc="http://schemas.openxmlformats.org/markup-compatibility/2006">
              <mc:Choice xmlns:v="urn:schemas-microsoft-com:vml" Requires="v">
                <p:oleObj spid="_x0000_s344115" name="Equation" r:id="rId7" imgW="2070000" imgH="393480" progId="Equation.DSMT4">
                  <p:embed/>
                </p:oleObj>
              </mc:Choice>
              <mc:Fallback>
                <p:oleObj name="Equation" r:id="rId7" imgW="2070000" imgH="393480" progId="Equation.DSMT4">
                  <p:embed/>
                  <p:pic>
                    <p:nvPicPr>
                      <p:cNvPr id="0" name="Object 7"/>
                      <p:cNvPicPr>
                        <a:picLocks noChangeAspect="1" noChangeArrowheads="1"/>
                      </p:cNvPicPr>
                      <p:nvPr/>
                    </p:nvPicPr>
                    <p:blipFill>
                      <a:blip r:embed="rId8"/>
                      <a:srcRect/>
                      <a:stretch>
                        <a:fillRect/>
                      </a:stretch>
                    </p:blipFill>
                    <p:spPr bwMode="auto">
                      <a:xfrm>
                        <a:off x="2728139" y="3682110"/>
                        <a:ext cx="7138987" cy="1358900"/>
                      </a:xfrm>
                      <a:prstGeom prst="rect">
                        <a:avLst/>
                      </a:prstGeom>
                      <a:noFill/>
                    </p:spPr>
                  </p:pic>
                </p:oleObj>
              </mc:Fallback>
            </mc:AlternateContent>
          </a:graphicData>
        </a:graphic>
      </p:graphicFrame>
      <p:sp>
        <p:nvSpPr>
          <p:cNvPr id="11" name="Rectangle 10"/>
          <p:cNvSpPr>
            <a:spLocks noChangeArrowheads="1"/>
          </p:cNvSpPr>
          <p:nvPr/>
        </p:nvSpPr>
        <p:spPr bwMode="auto">
          <a:xfrm>
            <a:off x="847493" y="5218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2" name="Object 11"/>
          <p:cNvGraphicFramePr>
            <a:graphicFrameLocks noChangeAspect="1"/>
          </p:cNvGraphicFramePr>
          <p:nvPr>
            <p:extLst>
              <p:ext uri="{D42A27DB-BD31-4B8C-83A1-F6EECF244321}">
                <p14:modId xmlns:p14="http://schemas.microsoft.com/office/powerpoint/2010/main" val="2011347073"/>
              </p:ext>
            </p:extLst>
          </p:nvPr>
        </p:nvGraphicFramePr>
        <p:xfrm>
          <a:off x="2966225" y="4839630"/>
          <a:ext cx="3657600" cy="1399430"/>
        </p:xfrm>
        <a:graphic>
          <a:graphicData uri="http://schemas.openxmlformats.org/presentationml/2006/ole">
            <mc:AlternateContent xmlns:mc="http://schemas.openxmlformats.org/markup-compatibility/2006">
              <mc:Choice xmlns:v="urn:schemas-microsoft-com:vml" Requires="v">
                <p:oleObj spid="_x0000_s344116" name="Equation" r:id="rId9" imgW="1091726" imgH="418918" progId="Equation.DSMT4">
                  <p:embed/>
                </p:oleObj>
              </mc:Choice>
              <mc:Fallback>
                <p:oleObj name="Equation" r:id="rId9" imgW="1091726" imgH="418918"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6225" y="4839630"/>
                        <a:ext cx="3657600" cy="1399430"/>
                      </a:xfrm>
                      <a:prstGeom prst="rect">
                        <a:avLst/>
                      </a:prstGeom>
                      <a:noFill/>
                    </p:spPr>
                  </p:pic>
                </p:oleObj>
              </mc:Fallback>
            </mc:AlternateContent>
          </a:graphicData>
        </a:graphic>
      </p:graphicFrame>
    </p:spTree>
    <p:extLst>
      <p:ext uri="{BB962C8B-B14F-4D97-AF65-F5344CB8AC3E}">
        <p14:creationId xmlns:p14="http://schemas.microsoft.com/office/powerpoint/2010/main" val="2756653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17"/>
            <a:ext cx="10515600" cy="835091"/>
          </a:xfrm>
        </p:spPr>
        <p:txBody>
          <a:bodyPr/>
          <a:lstStyle/>
          <a:p>
            <a:pPr algn="ctr"/>
            <a:r>
              <a:rPr lang="en-GB" b="1" u="sng" dirty="0" smtClean="0"/>
              <a:t>Far-Field Radiation 4</a:t>
            </a:r>
            <a:endParaRPr lang="en-GB"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44</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771" y="1367118"/>
            <a:ext cx="5236229" cy="4157800"/>
          </a:xfrm>
          <a:prstGeom prst="rect">
            <a:avLst/>
          </a:prstGeom>
        </p:spPr>
      </p:pic>
    </p:spTree>
    <p:extLst>
      <p:ext uri="{BB962C8B-B14F-4D97-AF65-F5344CB8AC3E}">
        <p14:creationId xmlns:p14="http://schemas.microsoft.com/office/powerpoint/2010/main" val="4233178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4" y="-3744"/>
            <a:ext cx="10515600" cy="1154394"/>
          </a:xfrm>
        </p:spPr>
        <p:txBody>
          <a:bodyPr>
            <a:normAutofit/>
          </a:bodyPr>
          <a:lstStyle/>
          <a:p>
            <a:pPr algn="ctr"/>
            <a:r>
              <a:rPr lang="en-US" b="1" u="sng" dirty="0"/>
              <a:t>Example: </a:t>
            </a:r>
            <a:r>
              <a:rPr lang="en-US" b="1" u="sng" dirty="0" smtClean="0"/>
              <a:t>Infinitesimal </a:t>
            </a:r>
            <a:r>
              <a:rPr lang="en-US" b="1" u="sng" dirty="0"/>
              <a:t>D</a:t>
            </a:r>
            <a:r>
              <a:rPr lang="en-US" b="1" u="sng" dirty="0" smtClean="0"/>
              <a:t>ipole</a:t>
            </a:r>
            <a:endParaRPr lang="en-US"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45</a:t>
            </a:fld>
            <a:endParaRPr lang="en-GB"/>
          </a:p>
        </p:txBody>
      </p:sp>
      <p:sp>
        <p:nvSpPr>
          <p:cNvPr id="24" name="Rectangle 21"/>
          <p:cNvSpPr>
            <a:spLocks noChangeArrowheads="1"/>
          </p:cNvSpPr>
          <p:nvPr/>
        </p:nvSpPr>
        <p:spPr bwMode="auto">
          <a:xfrm>
            <a:off x="8500982" y="12879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a:spLocks noChangeArrowheads="1"/>
          </p:cNvSpPr>
          <p:nvPr/>
        </p:nvSpPr>
        <p:spPr bwMode="auto">
          <a:xfrm>
            <a:off x="847493" y="5218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6"/>
          <p:cNvSpPr>
            <a:spLocks noChangeArrowheads="1"/>
          </p:cNvSpPr>
          <p:nvPr/>
        </p:nvSpPr>
        <p:spPr bwMode="auto">
          <a:xfrm>
            <a:off x="1137424" y="21633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49924798"/>
              </p:ext>
            </p:extLst>
          </p:nvPr>
        </p:nvGraphicFramePr>
        <p:xfrm>
          <a:off x="334536" y="1494263"/>
          <a:ext cx="5174166" cy="4352102"/>
        </p:xfrm>
        <a:graphic>
          <a:graphicData uri="http://schemas.openxmlformats.org/presentationml/2006/ole">
            <mc:AlternateContent xmlns:mc="http://schemas.openxmlformats.org/markup-compatibility/2006">
              <mc:Choice xmlns:v="urn:schemas-microsoft-com:vml" Requires="v">
                <p:oleObj spid="_x0000_s345153" r:id="rId4" imgW="5360040" imgH="4528440" progId="CorelDRAW.Graphic.11">
                  <p:embed/>
                </p:oleObj>
              </mc:Choice>
              <mc:Fallback>
                <p:oleObj r:id="rId4" imgW="5360040" imgH="4528440" progId="CorelDRAW.Graphic.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36" y="1494263"/>
                        <a:ext cx="5174166" cy="4352102"/>
                      </a:xfrm>
                      <a:prstGeom prst="rect">
                        <a:avLst/>
                      </a:prstGeom>
                      <a:noFill/>
                    </p:spPr>
                  </p:pic>
                </p:oleObj>
              </mc:Fallback>
            </mc:AlternateContent>
          </a:graphicData>
        </a:graphic>
      </p:graphicFrame>
      <p:sp>
        <p:nvSpPr>
          <p:cNvPr id="6" name="Rectangle 8"/>
          <p:cNvSpPr>
            <a:spLocks noChangeArrowheads="1"/>
          </p:cNvSpPr>
          <p:nvPr/>
        </p:nvSpPr>
        <p:spPr bwMode="auto">
          <a:xfrm>
            <a:off x="6088566" y="11151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3" name="Object 12"/>
          <p:cNvGraphicFramePr>
            <a:graphicFrameLocks noChangeAspect="1"/>
          </p:cNvGraphicFramePr>
          <p:nvPr>
            <p:extLst>
              <p:ext uri="{D42A27DB-BD31-4B8C-83A1-F6EECF244321}">
                <p14:modId xmlns:p14="http://schemas.microsoft.com/office/powerpoint/2010/main" val="1599063246"/>
              </p:ext>
            </p:extLst>
          </p:nvPr>
        </p:nvGraphicFramePr>
        <p:xfrm>
          <a:off x="6579220" y="1025911"/>
          <a:ext cx="3651228" cy="1070517"/>
        </p:xfrm>
        <a:graphic>
          <a:graphicData uri="http://schemas.openxmlformats.org/presentationml/2006/ole">
            <mc:AlternateContent xmlns:mc="http://schemas.openxmlformats.org/markup-compatibility/2006">
              <mc:Choice xmlns:v="urn:schemas-microsoft-com:vml" Requires="v">
                <p:oleObj spid="_x0000_s345154" name="Equation" r:id="rId6" imgW="1816100" imgH="533400" progId="Equation.DSMT4">
                  <p:embed/>
                </p:oleObj>
              </mc:Choice>
              <mc:Fallback>
                <p:oleObj name="Equation" r:id="rId6" imgW="1816100" imgH="5334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9220" y="1025911"/>
                        <a:ext cx="3651228" cy="1070517"/>
                      </a:xfrm>
                      <a:prstGeom prst="rect">
                        <a:avLst/>
                      </a:prstGeom>
                      <a:noFill/>
                    </p:spPr>
                  </p:pic>
                </p:oleObj>
              </mc:Fallback>
            </mc:AlternateContent>
          </a:graphicData>
        </a:graphic>
      </p:graphicFrame>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5" name="Object 14"/>
          <p:cNvGraphicFramePr>
            <a:graphicFrameLocks noChangeAspect="1"/>
          </p:cNvGraphicFramePr>
          <p:nvPr>
            <p:extLst>
              <p:ext uri="{D42A27DB-BD31-4B8C-83A1-F6EECF244321}">
                <p14:modId xmlns:p14="http://schemas.microsoft.com/office/powerpoint/2010/main" val="4263310102"/>
              </p:ext>
            </p:extLst>
          </p:nvPr>
        </p:nvGraphicFramePr>
        <p:xfrm>
          <a:off x="6065838" y="2303463"/>
          <a:ext cx="5894387" cy="990600"/>
        </p:xfrm>
        <a:graphic>
          <a:graphicData uri="http://schemas.openxmlformats.org/presentationml/2006/ole">
            <mc:AlternateContent xmlns:mc="http://schemas.openxmlformats.org/markup-compatibility/2006">
              <mc:Choice xmlns:v="urn:schemas-microsoft-com:vml" Requires="v">
                <p:oleObj spid="_x0000_s345155" name="Equation" r:id="rId8" imgW="2400120" imgH="406080" progId="Equation.DSMT4">
                  <p:embed/>
                </p:oleObj>
              </mc:Choice>
              <mc:Fallback>
                <p:oleObj name="Equation" r:id="rId8" imgW="2400120" imgH="406080" progId="Equation.DSMT4">
                  <p:embed/>
                  <p:pic>
                    <p:nvPicPr>
                      <p:cNvPr id="0" name="Object 9"/>
                      <p:cNvPicPr>
                        <a:picLocks noChangeAspect="1" noChangeArrowheads="1"/>
                      </p:cNvPicPr>
                      <p:nvPr/>
                    </p:nvPicPr>
                    <p:blipFill>
                      <a:blip r:embed="rId9"/>
                      <a:srcRect/>
                      <a:stretch>
                        <a:fillRect/>
                      </a:stretch>
                    </p:blipFill>
                    <p:spPr bwMode="auto">
                      <a:xfrm>
                        <a:off x="6065838" y="2303463"/>
                        <a:ext cx="5894387" cy="990600"/>
                      </a:xfrm>
                      <a:prstGeom prst="rect">
                        <a:avLst/>
                      </a:prstGeom>
                      <a:noFill/>
                    </p:spPr>
                  </p:pic>
                </p:oleObj>
              </mc:Fallback>
            </mc:AlternateContent>
          </a:graphicData>
        </a:graphic>
      </p:graphicFrame>
      <p:sp>
        <p:nvSpPr>
          <p:cNvPr id="16" name="Rectangle 12"/>
          <p:cNvSpPr>
            <a:spLocks noChangeArrowheads="1"/>
          </p:cNvSpPr>
          <p:nvPr/>
        </p:nvSpPr>
        <p:spPr bwMode="auto">
          <a:xfrm>
            <a:off x="914400" y="2453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7" name="Object 16"/>
          <p:cNvGraphicFramePr>
            <a:graphicFrameLocks noChangeAspect="1"/>
          </p:cNvGraphicFramePr>
          <p:nvPr>
            <p:extLst>
              <p:ext uri="{D42A27DB-BD31-4B8C-83A1-F6EECF244321}">
                <p14:modId xmlns:p14="http://schemas.microsoft.com/office/powerpoint/2010/main" val="2120745675"/>
              </p:ext>
            </p:extLst>
          </p:nvPr>
        </p:nvGraphicFramePr>
        <p:xfrm>
          <a:off x="6088565" y="3612995"/>
          <a:ext cx="3603747" cy="1182029"/>
        </p:xfrm>
        <a:graphic>
          <a:graphicData uri="http://schemas.openxmlformats.org/presentationml/2006/ole">
            <mc:AlternateContent xmlns:mc="http://schemas.openxmlformats.org/markup-compatibility/2006">
              <mc:Choice xmlns:v="urn:schemas-microsoft-com:vml" Requires="v">
                <p:oleObj spid="_x0000_s345156" name="Equation" r:id="rId10" imgW="1193800" imgH="393700" progId="Equation.DSMT4">
                  <p:embed/>
                </p:oleObj>
              </mc:Choice>
              <mc:Fallback>
                <p:oleObj name="Equation" r:id="rId10" imgW="1193800" imgH="39370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8565" y="3612995"/>
                        <a:ext cx="3603747" cy="1182029"/>
                      </a:xfrm>
                      <a:prstGeom prst="rect">
                        <a:avLst/>
                      </a:prstGeom>
                      <a:noFill/>
                    </p:spPr>
                  </p:pic>
                </p:oleObj>
              </mc:Fallback>
            </mc:AlternateContent>
          </a:graphicData>
        </a:graphic>
      </p:graphicFrame>
    </p:spTree>
    <p:extLst>
      <p:ext uri="{BB962C8B-B14F-4D97-AF65-F5344CB8AC3E}">
        <p14:creationId xmlns:p14="http://schemas.microsoft.com/office/powerpoint/2010/main" val="17691287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4" y="-3744"/>
            <a:ext cx="10515600" cy="1154394"/>
          </a:xfrm>
        </p:spPr>
        <p:txBody>
          <a:bodyPr>
            <a:normAutofit/>
          </a:bodyPr>
          <a:lstStyle/>
          <a:p>
            <a:pPr algn="ctr"/>
            <a:r>
              <a:rPr lang="en-US" b="1" u="sng" dirty="0"/>
              <a:t>Example: infinitesimal </a:t>
            </a:r>
            <a:r>
              <a:rPr lang="en-US" b="1" u="sng" dirty="0" smtClean="0"/>
              <a:t>dipole - 2</a:t>
            </a:r>
            <a:endParaRPr lang="en-US"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46</a:t>
            </a:fld>
            <a:endParaRPr lang="en-GB"/>
          </a:p>
        </p:txBody>
      </p:sp>
      <p:sp>
        <p:nvSpPr>
          <p:cNvPr id="24" name="Rectangle 21"/>
          <p:cNvSpPr>
            <a:spLocks noChangeArrowheads="1"/>
          </p:cNvSpPr>
          <p:nvPr/>
        </p:nvSpPr>
        <p:spPr bwMode="auto">
          <a:xfrm>
            <a:off x="8500982" y="12879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a:spLocks noChangeArrowheads="1"/>
          </p:cNvSpPr>
          <p:nvPr/>
        </p:nvSpPr>
        <p:spPr bwMode="auto">
          <a:xfrm>
            <a:off x="847493" y="5218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8"/>
          <p:cNvSpPr>
            <a:spLocks noChangeArrowheads="1"/>
          </p:cNvSpPr>
          <p:nvPr/>
        </p:nvSpPr>
        <p:spPr bwMode="auto">
          <a:xfrm>
            <a:off x="6088566" y="11151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2"/>
          <p:cNvSpPr>
            <a:spLocks noChangeArrowheads="1"/>
          </p:cNvSpPr>
          <p:nvPr/>
        </p:nvSpPr>
        <p:spPr bwMode="auto">
          <a:xfrm>
            <a:off x="914400" y="2453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47138" name="Picture 2" descr="fig6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1336"/>
            <a:ext cx="5664820" cy="454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756172792"/>
              </p:ext>
            </p:extLst>
          </p:nvPr>
        </p:nvGraphicFramePr>
        <p:xfrm>
          <a:off x="6317319" y="1533719"/>
          <a:ext cx="5307633" cy="2770652"/>
        </p:xfrm>
        <a:graphic>
          <a:graphicData uri="http://schemas.openxmlformats.org/presentationml/2006/ole">
            <mc:AlternateContent xmlns:mc="http://schemas.openxmlformats.org/markup-compatibility/2006">
              <mc:Choice xmlns:v="urn:schemas-microsoft-com:vml" Requires="v">
                <p:oleObj spid="_x0000_s347163" name="Equation" r:id="rId5" imgW="2019240" imgH="1054080" progId="Equation.DSMT4">
                  <p:embed/>
                </p:oleObj>
              </mc:Choice>
              <mc:Fallback>
                <p:oleObj name="Equation" r:id="rId5" imgW="2019240" imgH="1054080" progId="Equation.DSMT4">
                  <p:embed/>
                  <p:pic>
                    <p:nvPicPr>
                      <p:cNvPr id="0" name=""/>
                      <p:cNvPicPr/>
                      <p:nvPr/>
                    </p:nvPicPr>
                    <p:blipFill>
                      <a:blip r:embed="rId6"/>
                      <a:stretch>
                        <a:fillRect/>
                      </a:stretch>
                    </p:blipFill>
                    <p:spPr>
                      <a:xfrm>
                        <a:off x="6317319" y="1533719"/>
                        <a:ext cx="5307633" cy="2770652"/>
                      </a:xfrm>
                      <a:prstGeom prst="rect">
                        <a:avLst/>
                      </a:prstGeom>
                      <a:ln>
                        <a:solidFill>
                          <a:schemeClr val="accent1"/>
                        </a:solidFill>
                      </a:ln>
                    </p:spPr>
                  </p:pic>
                </p:oleObj>
              </mc:Fallback>
            </mc:AlternateContent>
          </a:graphicData>
        </a:graphic>
      </p:graphicFrame>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Object 8"/>
          <p:cNvGraphicFramePr>
            <a:graphicFrameLocks noChangeAspect="1"/>
          </p:cNvGraphicFramePr>
          <p:nvPr>
            <p:extLst>
              <p:ext uri="{D42A27DB-BD31-4B8C-83A1-F6EECF244321}">
                <p14:modId xmlns:p14="http://schemas.microsoft.com/office/powerpoint/2010/main" val="633154425"/>
              </p:ext>
            </p:extLst>
          </p:nvPr>
        </p:nvGraphicFramePr>
        <p:xfrm>
          <a:off x="6400800" y="4795024"/>
          <a:ext cx="3746808" cy="936702"/>
        </p:xfrm>
        <a:graphic>
          <a:graphicData uri="http://schemas.openxmlformats.org/presentationml/2006/ole">
            <mc:AlternateContent xmlns:mc="http://schemas.openxmlformats.org/markup-compatibility/2006">
              <mc:Choice xmlns:v="urn:schemas-microsoft-com:vml" Requires="v">
                <p:oleObj spid="_x0000_s347164" name="Equation" r:id="rId7" imgW="1028254" imgH="253890" progId="Equation.DSMT4">
                  <p:embed/>
                </p:oleObj>
              </mc:Choice>
              <mc:Fallback>
                <p:oleObj name="Equation" r:id="rId7" imgW="1028254" imgH="25389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4795024"/>
                        <a:ext cx="3746808" cy="936702"/>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7781250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4" y="-3744"/>
            <a:ext cx="10515600" cy="539003"/>
          </a:xfrm>
        </p:spPr>
        <p:txBody>
          <a:bodyPr>
            <a:normAutofit fontScale="90000"/>
          </a:bodyPr>
          <a:lstStyle/>
          <a:p>
            <a:pPr algn="ctr"/>
            <a:r>
              <a:rPr lang="en-US" b="1" u="sng" dirty="0"/>
              <a:t>Example: </a:t>
            </a:r>
            <a:r>
              <a:rPr lang="en-US" b="1" u="sng" dirty="0" smtClean="0"/>
              <a:t>Infinitesimal dipole - 3</a:t>
            </a:r>
            <a:endParaRPr lang="en-US"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47</a:t>
            </a:fld>
            <a:endParaRPr lang="en-GB"/>
          </a:p>
        </p:txBody>
      </p:sp>
      <p:sp>
        <p:nvSpPr>
          <p:cNvPr id="24" name="Rectangle 21"/>
          <p:cNvSpPr>
            <a:spLocks noChangeArrowheads="1"/>
          </p:cNvSpPr>
          <p:nvPr/>
        </p:nvSpPr>
        <p:spPr bwMode="auto">
          <a:xfrm>
            <a:off x="8500982" y="12879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a:spLocks noChangeArrowheads="1"/>
          </p:cNvSpPr>
          <p:nvPr/>
        </p:nvSpPr>
        <p:spPr bwMode="auto">
          <a:xfrm>
            <a:off x="847493" y="5218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8"/>
          <p:cNvSpPr>
            <a:spLocks noChangeArrowheads="1"/>
          </p:cNvSpPr>
          <p:nvPr/>
        </p:nvSpPr>
        <p:spPr bwMode="auto">
          <a:xfrm>
            <a:off x="6088566" y="11151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2"/>
          <p:cNvSpPr>
            <a:spLocks noChangeArrowheads="1"/>
          </p:cNvSpPr>
          <p:nvPr/>
        </p:nvSpPr>
        <p:spPr bwMode="auto">
          <a:xfrm>
            <a:off x="914400" y="2453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47138" name="Picture 2" descr="fig6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922" y="586213"/>
            <a:ext cx="5664820" cy="454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1322670269"/>
              </p:ext>
            </p:extLst>
          </p:nvPr>
        </p:nvGraphicFramePr>
        <p:xfrm>
          <a:off x="0" y="5397190"/>
          <a:ext cx="12229664" cy="936703"/>
        </p:xfrm>
        <a:graphic>
          <a:graphicData uri="http://schemas.openxmlformats.org/presentationml/2006/ole">
            <mc:AlternateContent xmlns:mc="http://schemas.openxmlformats.org/markup-compatibility/2006">
              <mc:Choice xmlns:v="urn:schemas-microsoft-com:vml" Requires="v">
                <p:oleObj spid="_x0000_s349200" name="Equation" r:id="rId5" imgW="5968800" imgH="457200" progId="Equation.DSMT4">
                  <p:embed/>
                </p:oleObj>
              </mc:Choice>
              <mc:Fallback>
                <p:oleObj name="Equation" r:id="rId5" imgW="5968800" imgH="457200" progId="Equation.DSMT4">
                  <p:embed/>
                  <p:pic>
                    <p:nvPicPr>
                      <p:cNvPr id="0" name=""/>
                      <p:cNvPicPr/>
                      <p:nvPr/>
                    </p:nvPicPr>
                    <p:blipFill>
                      <a:blip r:embed="rId6"/>
                      <a:stretch>
                        <a:fillRect/>
                      </a:stretch>
                    </p:blipFill>
                    <p:spPr>
                      <a:xfrm>
                        <a:off x="0" y="5397190"/>
                        <a:ext cx="12229664" cy="936703"/>
                      </a:xfrm>
                      <a:prstGeom prst="rect">
                        <a:avLst/>
                      </a:prstGeom>
                      <a:ln>
                        <a:solidFill>
                          <a:schemeClr val="accent1"/>
                        </a:solidFill>
                      </a:ln>
                    </p:spPr>
                  </p:pic>
                </p:oleObj>
              </mc:Fallback>
            </mc:AlternateContent>
          </a:graphicData>
        </a:graphic>
      </p:graphicFrame>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9687842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1" y="0"/>
            <a:ext cx="10515600" cy="1516566"/>
          </a:xfrm>
        </p:spPr>
        <p:txBody>
          <a:bodyPr>
            <a:normAutofit/>
          </a:bodyPr>
          <a:lstStyle/>
          <a:p>
            <a:pPr algn="ctr"/>
            <a:r>
              <a:rPr lang="en-US" b="1" u="sng" dirty="0"/>
              <a:t>Example: infinitesimal </a:t>
            </a:r>
            <a:r>
              <a:rPr lang="en-US" b="1" u="sng" dirty="0" smtClean="0"/>
              <a:t>dipole</a:t>
            </a:r>
            <a:br>
              <a:rPr lang="en-US" b="1" u="sng" dirty="0" smtClean="0"/>
            </a:br>
            <a:r>
              <a:rPr lang="en-US" b="1" u="sng" dirty="0" smtClean="0"/>
              <a:t>- Magnetic Field -</a:t>
            </a:r>
            <a:endParaRPr lang="en-US"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48</a:t>
            </a:fld>
            <a:endParaRPr lang="en-GB"/>
          </a:p>
        </p:txBody>
      </p:sp>
      <p:sp>
        <p:nvSpPr>
          <p:cNvPr id="11" name="Rectangle 10"/>
          <p:cNvSpPr>
            <a:spLocks noChangeArrowheads="1"/>
          </p:cNvSpPr>
          <p:nvPr/>
        </p:nvSpPr>
        <p:spPr bwMode="auto">
          <a:xfrm>
            <a:off x="847493" y="5218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8"/>
          <p:cNvSpPr>
            <a:spLocks noChangeArrowheads="1"/>
          </p:cNvSpPr>
          <p:nvPr/>
        </p:nvSpPr>
        <p:spPr bwMode="auto">
          <a:xfrm>
            <a:off x="6088566" y="11151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2"/>
          <p:cNvSpPr>
            <a:spLocks noChangeArrowheads="1"/>
          </p:cNvSpPr>
          <p:nvPr/>
        </p:nvSpPr>
        <p:spPr bwMode="auto">
          <a:xfrm>
            <a:off x="914400" y="2453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3921690043"/>
              </p:ext>
            </p:extLst>
          </p:nvPr>
        </p:nvGraphicFramePr>
        <p:xfrm>
          <a:off x="525619" y="1918359"/>
          <a:ext cx="11268075" cy="1873250"/>
        </p:xfrm>
        <a:graphic>
          <a:graphicData uri="http://schemas.openxmlformats.org/presentationml/2006/ole">
            <mc:AlternateContent xmlns:mc="http://schemas.openxmlformats.org/markup-compatibility/2006">
              <mc:Choice xmlns:v="urn:schemas-microsoft-com:vml" Requires="v">
                <p:oleObj spid="_x0000_s352283" name="Equation" r:id="rId4" imgW="5499000" imgH="914400" progId="Equation.DSMT4">
                  <p:embed/>
                </p:oleObj>
              </mc:Choice>
              <mc:Fallback>
                <p:oleObj name="Equation" r:id="rId4" imgW="5499000" imgH="914400" progId="Equation.DSMT4">
                  <p:embed/>
                  <p:pic>
                    <p:nvPicPr>
                      <p:cNvPr id="0" name=""/>
                      <p:cNvPicPr/>
                      <p:nvPr/>
                    </p:nvPicPr>
                    <p:blipFill>
                      <a:blip r:embed="rId5"/>
                      <a:stretch>
                        <a:fillRect/>
                      </a:stretch>
                    </p:blipFill>
                    <p:spPr>
                      <a:xfrm>
                        <a:off x="525619" y="1918359"/>
                        <a:ext cx="11268075" cy="1873250"/>
                      </a:xfrm>
                      <a:prstGeom prst="rect">
                        <a:avLst/>
                      </a:prstGeom>
                      <a:ln>
                        <a:solidFill>
                          <a:schemeClr val="accent1"/>
                        </a:solidFill>
                      </a:ln>
                    </p:spPr>
                  </p:pic>
                </p:oleObj>
              </mc:Fallback>
            </mc:AlternateContent>
          </a:graphicData>
        </a:graphic>
      </p:graphicFrame>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Object 9"/>
          <p:cNvGraphicFramePr>
            <a:graphicFrameLocks noChangeAspect="1"/>
          </p:cNvGraphicFramePr>
          <p:nvPr>
            <p:extLst>
              <p:ext uri="{D42A27DB-BD31-4B8C-83A1-F6EECF244321}">
                <p14:modId xmlns:p14="http://schemas.microsoft.com/office/powerpoint/2010/main" val="2505280692"/>
              </p:ext>
            </p:extLst>
          </p:nvPr>
        </p:nvGraphicFramePr>
        <p:xfrm>
          <a:off x="1248936" y="4081347"/>
          <a:ext cx="9641319" cy="2497872"/>
        </p:xfrm>
        <a:graphic>
          <a:graphicData uri="http://schemas.openxmlformats.org/presentationml/2006/ole">
            <mc:AlternateContent xmlns:mc="http://schemas.openxmlformats.org/markup-compatibility/2006">
              <mc:Choice xmlns:v="urn:schemas-microsoft-com:vml" Requires="v">
                <p:oleObj spid="_x0000_s352284" name="Equation" r:id="rId6" imgW="3937000" imgH="1016000" progId="Equation.DSMT4">
                  <p:embed/>
                </p:oleObj>
              </mc:Choice>
              <mc:Fallback>
                <p:oleObj name="Equation" r:id="rId6" imgW="3937000" imgH="1016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8936" y="4081347"/>
                        <a:ext cx="9641319" cy="2497872"/>
                      </a:xfrm>
                      <a:prstGeom prst="rect">
                        <a:avLst/>
                      </a:prstGeom>
                      <a:noFill/>
                      <a:ln>
                        <a:solidFill>
                          <a:srgbClr val="FF0000"/>
                        </a:solidFill>
                      </a:ln>
                    </p:spPr>
                  </p:pic>
                </p:oleObj>
              </mc:Fallback>
            </mc:AlternateContent>
          </a:graphicData>
        </a:graphic>
      </p:graphicFrame>
    </p:spTree>
    <p:extLst>
      <p:ext uri="{BB962C8B-B14F-4D97-AF65-F5344CB8AC3E}">
        <p14:creationId xmlns:p14="http://schemas.microsoft.com/office/powerpoint/2010/main" val="241908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1" y="0"/>
            <a:ext cx="10515600" cy="1516566"/>
          </a:xfrm>
        </p:spPr>
        <p:txBody>
          <a:bodyPr>
            <a:normAutofit/>
          </a:bodyPr>
          <a:lstStyle/>
          <a:p>
            <a:pPr algn="ctr"/>
            <a:r>
              <a:rPr lang="en-US" b="1" u="sng" dirty="0"/>
              <a:t>Example: infinitesimal </a:t>
            </a:r>
            <a:r>
              <a:rPr lang="en-US" b="1" u="sng" dirty="0" smtClean="0"/>
              <a:t>dipole</a:t>
            </a:r>
            <a:br>
              <a:rPr lang="en-US" b="1" u="sng" dirty="0" smtClean="0"/>
            </a:br>
            <a:r>
              <a:rPr lang="en-US" b="1" u="sng" dirty="0" smtClean="0"/>
              <a:t>- Electric Field -</a:t>
            </a:r>
            <a:endParaRPr lang="en-US"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49</a:t>
            </a:fld>
            <a:endParaRPr lang="en-GB"/>
          </a:p>
        </p:txBody>
      </p:sp>
      <p:sp>
        <p:nvSpPr>
          <p:cNvPr id="6" name="Rectangle 8"/>
          <p:cNvSpPr>
            <a:spLocks noChangeArrowheads="1"/>
          </p:cNvSpPr>
          <p:nvPr/>
        </p:nvSpPr>
        <p:spPr bwMode="auto">
          <a:xfrm>
            <a:off x="6088566" y="11151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2"/>
          <p:cNvSpPr>
            <a:spLocks noChangeArrowheads="1"/>
          </p:cNvSpPr>
          <p:nvPr/>
        </p:nvSpPr>
        <p:spPr bwMode="auto">
          <a:xfrm>
            <a:off x="914400" y="2453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a:spLocks noChangeArrowheads="1"/>
          </p:cNvSpPr>
          <p:nvPr/>
        </p:nvSpPr>
        <p:spPr bwMode="auto">
          <a:xfrm>
            <a:off x="356840" y="17395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1436499671"/>
              </p:ext>
            </p:extLst>
          </p:nvPr>
        </p:nvGraphicFramePr>
        <p:xfrm>
          <a:off x="498704" y="1567946"/>
          <a:ext cx="11429126" cy="2201165"/>
        </p:xfrm>
        <a:graphic>
          <a:graphicData uri="http://schemas.openxmlformats.org/presentationml/2006/ole">
            <mc:AlternateContent xmlns:mc="http://schemas.openxmlformats.org/markup-compatibility/2006">
              <mc:Choice xmlns:v="urn:schemas-microsoft-com:vml" Requires="v">
                <p:oleObj spid="_x0000_s354318" name="Equation" r:id="rId4" imgW="4762440" imgH="914400" progId="Equation.DSMT4">
                  <p:embed/>
                </p:oleObj>
              </mc:Choice>
              <mc:Fallback>
                <p:oleObj name="Equation" r:id="rId4" imgW="4762440" imgH="914400" progId="Equation.DSMT4">
                  <p:embed/>
                  <p:pic>
                    <p:nvPicPr>
                      <p:cNvPr id="0" name="Object 1"/>
                      <p:cNvPicPr>
                        <a:picLocks noChangeAspect="1" noChangeArrowheads="1"/>
                      </p:cNvPicPr>
                      <p:nvPr/>
                    </p:nvPicPr>
                    <p:blipFill>
                      <a:blip r:embed="rId5"/>
                      <a:srcRect/>
                      <a:stretch>
                        <a:fillRect/>
                      </a:stretch>
                    </p:blipFill>
                    <p:spPr bwMode="auto">
                      <a:xfrm>
                        <a:off x="498704" y="1567946"/>
                        <a:ext cx="11429126" cy="2201165"/>
                      </a:xfrm>
                      <a:prstGeom prst="rect">
                        <a:avLst/>
                      </a:prstGeom>
                      <a:noFill/>
                    </p:spPr>
                  </p:pic>
                </p:oleObj>
              </mc:Fallback>
            </mc:AlternateContent>
          </a:graphicData>
        </a:graphic>
      </p:graphicFrame>
    </p:spTree>
    <p:extLst>
      <p:ext uri="{BB962C8B-B14F-4D97-AF65-F5344CB8AC3E}">
        <p14:creationId xmlns:p14="http://schemas.microsoft.com/office/powerpoint/2010/main" val="3259884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Position Vector and </a:t>
            </a:r>
            <a:r>
              <a:rPr lang="en-US" b="1" u="sng" dirty="0" err="1" smtClean="0"/>
              <a:t>vectorial</a:t>
            </a:r>
            <a:r>
              <a:rPr lang="en-US" b="1" u="sng" dirty="0" smtClean="0"/>
              <a:t> function</a:t>
            </a:r>
            <a:endParaRPr lang="en-US" b="1" u="sng" dirty="0"/>
          </a:p>
        </p:txBody>
      </p:sp>
      <p:sp>
        <p:nvSpPr>
          <p:cNvPr id="3" name="Slide Number Placeholder 2"/>
          <p:cNvSpPr>
            <a:spLocks noGrp="1"/>
          </p:cNvSpPr>
          <p:nvPr>
            <p:ph type="sldNum" sz="quarter" idx="12"/>
          </p:nvPr>
        </p:nvSpPr>
        <p:spPr/>
        <p:txBody>
          <a:bodyPr/>
          <a:lstStyle/>
          <a:p>
            <a:fld id="{B998089E-188E-4960-BC0E-6E185190208D}" type="slidenum">
              <a:rPr lang="en-GB" smtClean="0"/>
              <a:pPr/>
              <a:t>5</a:t>
            </a:fld>
            <a:endParaRPr lang="en-GB"/>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65437"/>
            <a:ext cx="10462881" cy="4916164"/>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1" y="0"/>
            <a:ext cx="10515600" cy="1516566"/>
          </a:xfrm>
        </p:spPr>
        <p:txBody>
          <a:bodyPr>
            <a:normAutofit/>
          </a:bodyPr>
          <a:lstStyle/>
          <a:p>
            <a:pPr algn="ctr"/>
            <a:r>
              <a:rPr lang="en-US" b="1" u="sng" dirty="0"/>
              <a:t>Example: infinitesimal </a:t>
            </a:r>
            <a:r>
              <a:rPr lang="en-US" b="1" u="sng" dirty="0" smtClean="0"/>
              <a:t>dipole </a:t>
            </a:r>
            <a:br>
              <a:rPr lang="en-US" b="1" u="sng" dirty="0" smtClean="0"/>
            </a:br>
            <a:r>
              <a:rPr lang="en-US" b="1" u="sng" dirty="0" smtClean="0"/>
              <a:t>- Electric Field - 2</a:t>
            </a:r>
            <a:endParaRPr lang="en-US"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50</a:t>
            </a:fld>
            <a:endParaRPr lang="en-GB"/>
          </a:p>
        </p:txBody>
      </p:sp>
      <p:sp>
        <p:nvSpPr>
          <p:cNvPr id="6" name="Rectangle 8"/>
          <p:cNvSpPr>
            <a:spLocks noChangeArrowheads="1"/>
          </p:cNvSpPr>
          <p:nvPr/>
        </p:nvSpPr>
        <p:spPr bwMode="auto">
          <a:xfrm>
            <a:off x="6088566" y="11151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a:spLocks noChangeArrowheads="1"/>
          </p:cNvSpPr>
          <p:nvPr/>
        </p:nvSpPr>
        <p:spPr bwMode="auto">
          <a:xfrm>
            <a:off x="356840" y="17395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p:cNvSpPr>
            <a:spLocks noChangeArrowheads="1"/>
          </p:cNvSpPr>
          <p:nvPr/>
        </p:nvSpPr>
        <p:spPr bwMode="auto">
          <a:xfrm>
            <a:off x="401444" y="2051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Object 9"/>
          <p:cNvGraphicFramePr>
            <a:graphicFrameLocks noChangeAspect="1"/>
          </p:cNvGraphicFramePr>
          <p:nvPr>
            <p:extLst>
              <p:ext uri="{D42A27DB-BD31-4B8C-83A1-F6EECF244321}">
                <p14:modId xmlns:p14="http://schemas.microsoft.com/office/powerpoint/2010/main" val="409092500"/>
              </p:ext>
            </p:extLst>
          </p:nvPr>
        </p:nvGraphicFramePr>
        <p:xfrm>
          <a:off x="359975" y="1469832"/>
          <a:ext cx="10075862" cy="2393950"/>
        </p:xfrm>
        <a:graphic>
          <a:graphicData uri="http://schemas.openxmlformats.org/presentationml/2006/ole">
            <mc:AlternateContent xmlns:mc="http://schemas.openxmlformats.org/markup-compatibility/2006">
              <mc:Choice xmlns:v="urn:schemas-microsoft-com:vml" Requires="v">
                <p:oleObj spid="_x0000_s356399" name="Equation" r:id="rId4" imgW="6464160" imgH="1536480" progId="Equation.DSMT4">
                  <p:embed/>
                </p:oleObj>
              </mc:Choice>
              <mc:Fallback>
                <p:oleObj name="Equation" r:id="rId4" imgW="6464160" imgH="1536480" progId="Equation.DSMT4">
                  <p:embed/>
                  <p:pic>
                    <p:nvPicPr>
                      <p:cNvPr id="0" name="Object 1"/>
                      <p:cNvPicPr>
                        <a:picLocks noChangeAspect="1" noChangeArrowheads="1"/>
                      </p:cNvPicPr>
                      <p:nvPr/>
                    </p:nvPicPr>
                    <p:blipFill>
                      <a:blip r:embed="rId5"/>
                      <a:srcRect/>
                      <a:stretch>
                        <a:fillRect/>
                      </a:stretch>
                    </p:blipFill>
                    <p:spPr bwMode="auto">
                      <a:xfrm>
                        <a:off x="359975" y="1469832"/>
                        <a:ext cx="10075862" cy="2393950"/>
                      </a:xfrm>
                      <a:prstGeom prst="rect">
                        <a:avLst/>
                      </a:prstGeom>
                      <a:noFill/>
                      <a:ln>
                        <a:solidFill>
                          <a:srgbClr val="FF0000"/>
                        </a:solidFill>
                      </a:ln>
                    </p:spPr>
                  </p:pic>
                </p:oleObj>
              </mc:Fallback>
            </mc:AlternateContent>
          </a:graphicData>
        </a:graphic>
      </p:graphicFrame>
      <p:sp>
        <p:nvSpPr>
          <p:cNvPr id="12" name="Rectangle 4"/>
          <p:cNvSpPr>
            <a:spLocks noChangeArrowheads="1"/>
          </p:cNvSpPr>
          <p:nvPr/>
        </p:nvSpPr>
        <p:spPr bwMode="auto">
          <a:xfrm>
            <a:off x="468351" y="46166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8"/>
          <p:cNvSpPr>
            <a:spLocks noChangeArrowheads="1"/>
          </p:cNvSpPr>
          <p:nvPr/>
        </p:nvSpPr>
        <p:spPr bwMode="auto">
          <a:xfrm>
            <a:off x="3389971" y="4460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7" name="Object 16"/>
          <p:cNvGraphicFramePr>
            <a:graphicFrameLocks noChangeAspect="1"/>
          </p:cNvGraphicFramePr>
          <p:nvPr>
            <p:extLst>
              <p:ext uri="{D42A27DB-BD31-4B8C-83A1-F6EECF244321}">
                <p14:modId xmlns:p14="http://schemas.microsoft.com/office/powerpoint/2010/main" val="2972107311"/>
              </p:ext>
            </p:extLst>
          </p:nvPr>
        </p:nvGraphicFramePr>
        <p:xfrm>
          <a:off x="392113" y="4216400"/>
          <a:ext cx="8813800" cy="1577975"/>
        </p:xfrm>
        <a:graphic>
          <a:graphicData uri="http://schemas.openxmlformats.org/presentationml/2006/ole">
            <mc:AlternateContent xmlns:mc="http://schemas.openxmlformats.org/markup-compatibility/2006">
              <mc:Choice xmlns:v="urn:schemas-microsoft-com:vml" Requires="v">
                <p:oleObj spid="_x0000_s356400" name="Equation" r:id="rId6" imgW="6083280" imgH="1091880" progId="Equation.DSMT4">
                  <p:embed/>
                </p:oleObj>
              </mc:Choice>
              <mc:Fallback>
                <p:oleObj name="Equation" r:id="rId6" imgW="6083280" imgH="1091880" progId="Equation.DSMT4">
                  <p:embed/>
                  <p:pic>
                    <p:nvPicPr>
                      <p:cNvPr id="0" name="Object 7"/>
                      <p:cNvPicPr>
                        <a:picLocks noChangeAspect="1" noChangeArrowheads="1"/>
                      </p:cNvPicPr>
                      <p:nvPr/>
                    </p:nvPicPr>
                    <p:blipFill>
                      <a:blip r:embed="rId7"/>
                      <a:srcRect/>
                      <a:stretch>
                        <a:fillRect/>
                      </a:stretch>
                    </p:blipFill>
                    <p:spPr bwMode="auto">
                      <a:xfrm>
                        <a:off x="392113" y="4216400"/>
                        <a:ext cx="8813800" cy="1577975"/>
                      </a:xfrm>
                      <a:prstGeom prst="rect">
                        <a:avLst/>
                      </a:prstGeom>
                      <a:noFill/>
                      <a:ln>
                        <a:solidFill>
                          <a:schemeClr val="accent1"/>
                        </a:solidFill>
                      </a:ln>
                    </p:spPr>
                  </p:pic>
                </p:oleObj>
              </mc:Fallback>
            </mc:AlternateContent>
          </a:graphicData>
        </a:graphic>
      </p:graphicFrame>
      <p:sp>
        <p:nvSpPr>
          <p:cNvPr id="18" name="Rectangle 10"/>
          <p:cNvSpPr>
            <a:spLocks noChangeArrowheads="1"/>
          </p:cNvSpPr>
          <p:nvPr/>
        </p:nvSpPr>
        <p:spPr bwMode="auto">
          <a:xfrm>
            <a:off x="7337503" y="47727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9" name="Object 18"/>
          <p:cNvGraphicFramePr>
            <a:graphicFrameLocks noChangeAspect="1"/>
          </p:cNvGraphicFramePr>
          <p:nvPr>
            <p:extLst>
              <p:ext uri="{D42A27DB-BD31-4B8C-83A1-F6EECF244321}">
                <p14:modId xmlns:p14="http://schemas.microsoft.com/office/powerpoint/2010/main" val="2220077432"/>
              </p:ext>
            </p:extLst>
          </p:nvPr>
        </p:nvGraphicFramePr>
        <p:xfrm>
          <a:off x="381930" y="5992715"/>
          <a:ext cx="1536080" cy="865285"/>
        </p:xfrm>
        <a:graphic>
          <a:graphicData uri="http://schemas.openxmlformats.org/presentationml/2006/ole">
            <mc:AlternateContent xmlns:mc="http://schemas.openxmlformats.org/markup-compatibility/2006">
              <mc:Choice xmlns:v="urn:schemas-microsoft-com:vml" Requires="v">
                <p:oleObj spid="_x0000_s356401" name="Equation" r:id="rId8" imgW="431640" imgH="241200" progId="Equation.DSMT4">
                  <p:embed/>
                </p:oleObj>
              </mc:Choice>
              <mc:Fallback>
                <p:oleObj name="Equation" r:id="rId8" imgW="431640" imgH="241200" progId="Equation.DSMT4">
                  <p:embed/>
                  <p:pic>
                    <p:nvPicPr>
                      <p:cNvPr id="0" name="Object 9"/>
                      <p:cNvPicPr>
                        <a:picLocks noChangeAspect="1" noChangeArrowheads="1"/>
                      </p:cNvPicPr>
                      <p:nvPr/>
                    </p:nvPicPr>
                    <p:blipFill>
                      <a:blip r:embed="rId9"/>
                      <a:srcRect/>
                      <a:stretch>
                        <a:fillRect/>
                      </a:stretch>
                    </p:blipFill>
                    <p:spPr bwMode="auto">
                      <a:xfrm>
                        <a:off x="381930" y="5992715"/>
                        <a:ext cx="1536080" cy="865285"/>
                      </a:xfrm>
                      <a:prstGeom prst="rect">
                        <a:avLst/>
                      </a:prstGeom>
                      <a:noFill/>
                      <a:ln>
                        <a:solidFill>
                          <a:schemeClr val="accent6"/>
                        </a:solidFill>
                      </a:ln>
                    </p:spPr>
                  </p:pic>
                </p:oleObj>
              </mc:Fallback>
            </mc:AlternateContent>
          </a:graphicData>
        </a:graphic>
      </p:graphicFrame>
    </p:spTree>
    <p:extLst>
      <p:ext uri="{BB962C8B-B14F-4D97-AF65-F5344CB8AC3E}">
        <p14:creationId xmlns:p14="http://schemas.microsoft.com/office/powerpoint/2010/main" val="35365270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1" y="0"/>
            <a:ext cx="10515600" cy="825190"/>
          </a:xfrm>
        </p:spPr>
        <p:txBody>
          <a:bodyPr>
            <a:normAutofit/>
          </a:bodyPr>
          <a:lstStyle/>
          <a:p>
            <a:pPr algn="ctr"/>
            <a:r>
              <a:rPr lang="en-US" b="1" u="sng" dirty="0"/>
              <a:t>Example: </a:t>
            </a:r>
            <a:r>
              <a:rPr lang="en-US" b="1" u="sng" dirty="0" smtClean="0"/>
              <a:t>magnetic current source</a:t>
            </a:r>
            <a:endParaRPr lang="en-US"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51</a:t>
            </a:fld>
            <a:endParaRPr lang="en-GB"/>
          </a:p>
        </p:txBody>
      </p:sp>
      <p:sp>
        <p:nvSpPr>
          <p:cNvPr id="6" name="Rectangle 8"/>
          <p:cNvSpPr>
            <a:spLocks noChangeArrowheads="1"/>
          </p:cNvSpPr>
          <p:nvPr/>
        </p:nvSpPr>
        <p:spPr bwMode="auto">
          <a:xfrm>
            <a:off x="6088566" y="11151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a:spLocks noChangeArrowheads="1"/>
          </p:cNvSpPr>
          <p:nvPr/>
        </p:nvSpPr>
        <p:spPr bwMode="auto">
          <a:xfrm>
            <a:off x="356840" y="17395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p:cNvSpPr>
            <a:spLocks noChangeArrowheads="1"/>
          </p:cNvSpPr>
          <p:nvPr/>
        </p:nvSpPr>
        <p:spPr bwMode="auto">
          <a:xfrm>
            <a:off x="401444" y="2051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10"/>
          <p:cNvSpPr>
            <a:spLocks noChangeArrowheads="1"/>
          </p:cNvSpPr>
          <p:nvPr/>
        </p:nvSpPr>
        <p:spPr bwMode="auto">
          <a:xfrm>
            <a:off x="7337503" y="47727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6" name="Object 15"/>
          <p:cNvGraphicFramePr>
            <a:graphicFrameLocks noChangeAspect="1"/>
          </p:cNvGraphicFramePr>
          <p:nvPr>
            <p:extLst>
              <p:ext uri="{D42A27DB-BD31-4B8C-83A1-F6EECF244321}">
                <p14:modId xmlns:p14="http://schemas.microsoft.com/office/powerpoint/2010/main" val="2462555863"/>
              </p:ext>
            </p:extLst>
          </p:nvPr>
        </p:nvGraphicFramePr>
        <p:xfrm>
          <a:off x="3944938" y="1136650"/>
          <a:ext cx="3702050" cy="1071563"/>
        </p:xfrm>
        <a:graphic>
          <a:graphicData uri="http://schemas.openxmlformats.org/presentationml/2006/ole">
            <mc:AlternateContent xmlns:mc="http://schemas.openxmlformats.org/markup-compatibility/2006">
              <mc:Choice xmlns:v="urn:schemas-microsoft-com:vml" Requires="v">
                <p:oleObj spid="_x0000_s358432" name="Equation" r:id="rId4" imgW="1841400" imgH="533160" progId="Equation.DSMT4">
                  <p:embed/>
                </p:oleObj>
              </mc:Choice>
              <mc:Fallback>
                <p:oleObj name="Equation" r:id="rId4" imgW="1841400" imgH="533160" progId="Equation.DSMT4">
                  <p:embed/>
                  <p:pic>
                    <p:nvPicPr>
                      <p:cNvPr id="0" name=""/>
                      <p:cNvPicPr>
                        <a:picLocks noChangeAspect="1" noChangeArrowheads="1"/>
                      </p:cNvPicPr>
                      <p:nvPr/>
                    </p:nvPicPr>
                    <p:blipFill>
                      <a:blip r:embed="rId5"/>
                      <a:srcRect/>
                      <a:stretch>
                        <a:fillRect/>
                      </a:stretch>
                    </p:blipFill>
                    <p:spPr bwMode="auto">
                      <a:xfrm>
                        <a:off x="3944938" y="1136650"/>
                        <a:ext cx="3702050" cy="1071563"/>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11908901"/>
              </p:ext>
            </p:extLst>
          </p:nvPr>
        </p:nvGraphicFramePr>
        <p:xfrm>
          <a:off x="156119" y="3456878"/>
          <a:ext cx="5782376" cy="2546149"/>
        </p:xfrm>
        <a:graphic>
          <a:graphicData uri="http://schemas.openxmlformats.org/presentationml/2006/ole">
            <mc:AlternateContent xmlns:mc="http://schemas.openxmlformats.org/markup-compatibility/2006">
              <mc:Choice xmlns:v="urn:schemas-microsoft-com:vml" Requires="v">
                <p:oleObj spid="_x0000_s358433" name="Equation" r:id="rId6" imgW="2311400" imgH="1016000" progId="Equation.DSMT4">
                  <p:embed/>
                </p:oleObj>
              </mc:Choice>
              <mc:Fallback>
                <p:oleObj name="Equation" r:id="rId6" imgW="2311400" imgH="10160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119" y="3456878"/>
                        <a:ext cx="5782376" cy="2546149"/>
                      </a:xfrm>
                      <a:prstGeom prst="rect">
                        <a:avLst/>
                      </a:prstGeom>
                      <a:noFill/>
                      <a:ln>
                        <a:solidFill>
                          <a:schemeClr val="accent6"/>
                        </a:solid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606936451"/>
              </p:ext>
            </p:extLst>
          </p:nvPr>
        </p:nvGraphicFramePr>
        <p:xfrm>
          <a:off x="6116328" y="3391403"/>
          <a:ext cx="5864887" cy="2853279"/>
        </p:xfrm>
        <a:graphic>
          <a:graphicData uri="http://schemas.openxmlformats.org/presentationml/2006/ole">
            <mc:AlternateContent xmlns:mc="http://schemas.openxmlformats.org/markup-compatibility/2006">
              <mc:Choice xmlns:v="urn:schemas-microsoft-com:vml" Requires="v">
                <p:oleObj spid="_x0000_s358434" name="Equation" r:id="rId8" imgW="2857320" imgH="1384200" progId="Equation.DSMT4">
                  <p:embed/>
                </p:oleObj>
              </mc:Choice>
              <mc:Fallback>
                <p:oleObj name="Equation" r:id="rId8" imgW="2857320" imgH="1384200" progId="Equation.DSMT4">
                  <p:embed/>
                  <p:pic>
                    <p:nvPicPr>
                      <p:cNvPr id="0" name="Object 3"/>
                      <p:cNvPicPr>
                        <a:picLocks noChangeAspect="1" noChangeArrowheads="1"/>
                      </p:cNvPicPr>
                      <p:nvPr/>
                    </p:nvPicPr>
                    <p:blipFill>
                      <a:blip r:embed="rId9"/>
                      <a:srcRect/>
                      <a:stretch>
                        <a:fillRect/>
                      </a:stretch>
                    </p:blipFill>
                    <p:spPr bwMode="auto">
                      <a:xfrm>
                        <a:off x="6116328" y="3391403"/>
                        <a:ext cx="5864887" cy="2853279"/>
                      </a:xfrm>
                      <a:prstGeom prst="rect">
                        <a:avLst/>
                      </a:prstGeom>
                      <a:noFill/>
                      <a:ln>
                        <a:solidFill>
                          <a:schemeClr val="accent6"/>
                        </a:solidFill>
                      </a:ln>
                    </p:spPr>
                  </p:pic>
                </p:oleObj>
              </mc:Fallback>
            </mc:AlternateContent>
          </a:graphicData>
        </a:graphic>
      </p:graphicFrame>
    </p:spTree>
    <p:extLst>
      <p:ext uri="{BB962C8B-B14F-4D97-AF65-F5344CB8AC3E}">
        <p14:creationId xmlns:p14="http://schemas.microsoft.com/office/powerpoint/2010/main" val="42056629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1" y="0"/>
            <a:ext cx="10515600" cy="825190"/>
          </a:xfrm>
        </p:spPr>
        <p:txBody>
          <a:bodyPr>
            <a:normAutofit/>
          </a:bodyPr>
          <a:lstStyle/>
          <a:p>
            <a:pPr algn="ctr"/>
            <a:r>
              <a:rPr lang="en-US" b="1" u="sng" dirty="0" smtClean="0"/>
              <a:t>Duality </a:t>
            </a:r>
            <a:r>
              <a:rPr lang="en-US" b="1" u="sng" dirty="0" err="1" smtClean="0"/>
              <a:t>Theoreme</a:t>
            </a:r>
            <a:endParaRPr lang="en-US"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52</a:t>
            </a:fld>
            <a:endParaRPr lang="en-GB"/>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p:cNvSpPr>
            <a:spLocks noChangeArrowheads="1"/>
          </p:cNvSpPr>
          <p:nvPr/>
        </p:nvSpPr>
        <p:spPr bwMode="auto">
          <a:xfrm>
            <a:off x="401444" y="2051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5" name="Object 14"/>
          <p:cNvGraphicFramePr>
            <a:graphicFrameLocks noChangeAspect="1"/>
          </p:cNvGraphicFramePr>
          <p:nvPr>
            <p:extLst>
              <p:ext uri="{D42A27DB-BD31-4B8C-83A1-F6EECF244321}">
                <p14:modId xmlns:p14="http://schemas.microsoft.com/office/powerpoint/2010/main" val="601640238"/>
              </p:ext>
            </p:extLst>
          </p:nvPr>
        </p:nvGraphicFramePr>
        <p:xfrm>
          <a:off x="462156" y="741324"/>
          <a:ext cx="2890838" cy="1382713"/>
        </p:xfrm>
        <a:graphic>
          <a:graphicData uri="http://schemas.openxmlformats.org/presentationml/2006/ole">
            <mc:AlternateContent xmlns:mc="http://schemas.openxmlformats.org/markup-compatibility/2006">
              <mc:Choice xmlns:v="urn:schemas-microsoft-com:vml" Requires="v">
                <p:oleObj spid="_x0000_s359525" name="Equation" r:id="rId4" imgW="876240" imgH="419040" progId="Equation.DSMT4">
                  <p:embed/>
                </p:oleObj>
              </mc:Choice>
              <mc:Fallback>
                <p:oleObj name="Equation" r:id="rId4" imgW="876240" imgH="419040" progId="Equation.DSMT4">
                  <p:embed/>
                  <p:pic>
                    <p:nvPicPr>
                      <p:cNvPr id="0" name=""/>
                      <p:cNvPicPr/>
                      <p:nvPr/>
                    </p:nvPicPr>
                    <p:blipFill>
                      <a:blip r:embed="rId5"/>
                      <a:stretch>
                        <a:fillRect/>
                      </a:stretch>
                    </p:blipFill>
                    <p:spPr>
                      <a:xfrm>
                        <a:off x="462156" y="741324"/>
                        <a:ext cx="2890838" cy="1382713"/>
                      </a:xfrm>
                      <a:prstGeom prst="rect">
                        <a:avLst/>
                      </a:prstGeom>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391077351"/>
              </p:ext>
            </p:extLst>
          </p:nvPr>
        </p:nvGraphicFramePr>
        <p:xfrm>
          <a:off x="442177" y="2286542"/>
          <a:ext cx="4244975" cy="830263"/>
        </p:xfrm>
        <a:graphic>
          <a:graphicData uri="http://schemas.openxmlformats.org/presentationml/2006/ole">
            <mc:AlternateContent xmlns:mc="http://schemas.openxmlformats.org/markup-compatibility/2006">
              <mc:Choice xmlns:v="urn:schemas-microsoft-com:vml" Requires="v">
                <p:oleObj spid="_x0000_s359526" name="Equation" r:id="rId6" imgW="1155600" imgH="228600" progId="Equation.DSMT4">
                  <p:embed/>
                </p:oleObj>
              </mc:Choice>
              <mc:Fallback>
                <p:oleObj name="Equation" r:id="rId6" imgW="1155600" imgH="228600" progId="Equation.DSMT4">
                  <p:embed/>
                  <p:pic>
                    <p:nvPicPr>
                      <p:cNvPr id="0" name=""/>
                      <p:cNvPicPr>
                        <a:picLocks noChangeAspect="1" noChangeArrowheads="1"/>
                      </p:cNvPicPr>
                      <p:nvPr/>
                    </p:nvPicPr>
                    <p:blipFill>
                      <a:blip r:embed="rId7"/>
                      <a:srcRect/>
                      <a:stretch>
                        <a:fillRect/>
                      </a:stretch>
                    </p:blipFill>
                    <p:spPr bwMode="auto">
                      <a:xfrm>
                        <a:off x="442177" y="2286542"/>
                        <a:ext cx="4244975" cy="830263"/>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509708632"/>
              </p:ext>
            </p:extLst>
          </p:nvPr>
        </p:nvGraphicFramePr>
        <p:xfrm>
          <a:off x="417551" y="3235402"/>
          <a:ext cx="4846638" cy="893763"/>
        </p:xfrm>
        <a:graphic>
          <a:graphicData uri="http://schemas.openxmlformats.org/presentationml/2006/ole">
            <mc:AlternateContent xmlns:mc="http://schemas.openxmlformats.org/markup-compatibility/2006">
              <mc:Choice xmlns:v="urn:schemas-microsoft-com:vml" Requires="v">
                <p:oleObj spid="_x0000_s359527" name="Equation" r:id="rId8" imgW="1295280" imgH="241200" progId="Equation.DSMT4">
                  <p:embed/>
                </p:oleObj>
              </mc:Choice>
              <mc:Fallback>
                <p:oleObj name="Equation" r:id="rId8" imgW="1295280" imgH="241200" progId="Equation.DSMT4">
                  <p:embed/>
                  <p:pic>
                    <p:nvPicPr>
                      <p:cNvPr id="0" name=""/>
                      <p:cNvPicPr>
                        <a:picLocks noChangeAspect="1" noChangeArrowheads="1"/>
                      </p:cNvPicPr>
                      <p:nvPr/>
                    </p:nvPicPr>
                    <p:blipFill>
                      <a:blip r:embed="rId9"/>
                      <a:srcRect/>
                      <a:stretch>
                        <a:fillRect/>
                      </a:stretch>
                    </p:blipFill>
                    <p:spPr bwMode="auto">
                      <a:xfrm>
                        <a:off x="417551" y="3235402"/>
                        <a:ext cx="4846638" cy="893763"/>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687231473"/>
              </p:ext>
            </p:extLst>
          </p:nvPr>
        </p:nvGraphicFramePr>
        <p:xfrm>
          <a:off x="419837" y="4161262"/>
          <a:ext cx="4224337" cy="863600"/>
        </p:xfrm>
        <a:graphic>
          <a:graphicData uri="http://schemas.openxmlformats.org/presentationml/2006/ole">
            <mc:AlternateContent xmlns:mc="http://schemas.openxmlformats.org/markup-compatibility/2006">
              <mc:Choice xmlns:v="urn:schemas-microsoft-com:vml" Requires="v">
                <p:oleObj spid="_x0000_s359528" name="Equation" r:id="rId10" imgW="1117440" imgH="228600" progId="Equation.DSMT4">
                  <p:embed/>
                </p:oleObj>
              </mc:Choice>
              <mc:Fallback>
                <p:oleObj name="Equation" r:id="rId10" imgW="1117440" imgH="228600" progId="Equation.DSMT4">
                  <p:embed/>
                  <p:pic>
                    <p:nvPicPr>
                      <p:cNvPr id="0" name=""/>
                      <p:cNvPicPr/>
                      <p:nvPr/>
                    </p:nvPicPr>
                    <p:blipFill>
                      <a:blip r:embed="rId11"/>
                      <a:stretch>
                        <a:fillRect/>
                      </a:stretch>
                    </p:blipFill>
                    <p:spPr>
                      <a:xfrm>
                        <a:off x="419837" y="4161262"/>
                        <a:ext cx="4224337" cy="863600"/>
                      </a:xfrm>
                      <a:prstGeom prst="rect">
                        <a:avLst/>
                      </a:prstGeom>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197136320"/>
              </p:ext>
            </p:extLst>
          </p:nvPr>
        </p:nvGraphicFramePr>
        <p:xfrm>
          <a:off x="386847" y="5052393"/>
          <a:ext cx="5784850" cy="1354137"/>
        </p:xfrm>
        <a:graphic>
          <a:graphicData uri="http://schemas.openxmlformats.org/presentationml/2006/ole">
            <mc:AlternateContent xmlns:mc="http://schemas.openxmlformats.org/markup-compatibility/2006">
              <mc:Choice xmlns:v="urn:schemas-microsoft-com:vml" Requires="v">
                <p:oleObj spid="_x0000_s359529" name="Equation" r:id="rId12" imgW="1790640" imgH="419040" progId="Equation.DSMT4">
                  <p:embed/>
                </p:oleObj>
              </mc:Choice>
              <mc:Fallback>
                <p:oleObj name="Equation" r:id="rId12" imgW="1790640" imgH="419040" progId="Equation.DSMT4">
                  <p:embed/>
                  <p:pic>
                    <p:nvPicPr>
                      <p:cNvPr id="0" name=""/>
                      <p:cNvPicPr/>
                      <p:nvPr/>
                    </p:nvPicPr>
                    <p:blipFill>
                      <a:blip r:embed="rId13"/>
                      <a:stretch>
                        <a:fillRect/>
                      </a:stretch>
                    </p:blipFill>
                    <p:spPr>
                      <a:xfrm>
                        <a:off x="386847" y="5052393"/>
                        <a:ext cx="5784850" cy="1354137"/>
                      </a:xfrm>
                      <a:prstGeom prst="rect">
                        <a:avLst/>
                      </a:prstGeom>
                      <a:ln>
                        <a:noFill/>
                      </a:ln>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220596430"/>
              </p:ext>
            </p:extLst>
          </p:nvPr>
        </p:nvGraphicFramePr>
        <p:xfrm>
          <a:off x="8956309" y="869095"/>
          <a:ext cx="2973387" cy="1298575"/>
        </p:xfrm>
        <a:graphic>
          <a:graphicData uri="http://schemas.openxmlformats.org/presentationml/2006/ole">
            <mc:AlternateContent xmlns:mc="http://schemas.openxmlformats.org/markup-compatibility/2006">
              <mc:Choice xmlns:v="urn:schemas-microsoft-com:vml" Requires="v">
                <p:oleObj spid="_x0000_s359530" name="Equation" r:id="rId14" imgW="901440" imgH="393480" progId="Equation.DSMT4">
                  <p:embed/>
                </p:oleObj>
              </mc:Choice>
              <mc:Fallback>
                <p:oleObj name="Equation" r:id="rId14" imgW="901440" imgH="393480" progId="Equation.DSMT4">
                  <p:embed/>
                  <p:pic>
                    <p:nvPicPr>
                      <p:cNvPr id="0" name=""/>
                      <p:cNvPicPr/>
                      <p:nvPr/>
                    </p:nvPicPr>
                    <p:blipFill>
                      <a:blip r:embed="rId15"/>
                      <a:stretch>
                        <a:fillRect/>
                      </a:stretch>
                    </p:blipFill>
                    <p:spPr>
                      <a:xfrm>
                        <a:off x="8956309" y="869095"/>
                        <a:ext cx="2973387" cy="1298575"/>
                      </a:xfrm>
                      <a:prstGeom prst="rect">
                        <a:avLst/>
                      </a:prstGeom>
                      <a:ln>
                        <a:noFill/>
                      </a:ln>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05107295"/>
              </p:ext>
            </p:extLst>
          </p:nvPr>
        </p:nvGraphicFramePr>
        <p:xfrm>
          <a:off x="8093075" y="2185988"/>
          <a:ext cx="3990975" cy="893762"/>
        </p:xfrm>
        <a:graphic>
          <a:graphicData uri="http://schemas.openxmlformats.org/presentationml/2006/ole">
            <mc:AlternateContent xmlns:mc="http://schemas.openxmlformats.org/markup-compatibility/2006">
              <mc:Choice xmlns:v="urn:schemas-microsoft-com:vml" Requires="v">
                <p:oleObj spid="_x0000_s359531" name="Equation" r:id="rId16" imgW="1066680" imgH="241200" progId="Equation.DSMT4">
                  <p:embed/>
                </p:oleObj>
              </mc:Choice>
              <mc:Fallback>
                <p:oleObj name="Equation" r:id="rId16" imgW="1066680" imgH="241200" progId="Equation.DSMT4">
                  <p:embed/>
                  <p:pic>
                    <p:nvPicPr>
                      <p:cNvPr id="0" name=""/>
                      <p:cNvPicPr>
                        <a:picLocks noChangeAspect="1" noChangeArrowheads="1"/>
                      </p:cNvPicPr>
                      <p:nvPr/>
                    </p:nvPicPr>
                    <p:blipFill>
                      <a:blip r:embed="rId17"/>
                      <a:srcRect/>
                      <a:stretch>
                        <a:fillRect/>
                      </a:stretch>
                    </p:blipFill>
                    <p:spPr bwMode="auto">
                      <a:xfrm>
                        <a:off x="8093075" y="2185988"/>
                        <a:ext cx="3990975" cy="893762"/>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13376150"/>
              </p:ext>
            </p:extLst>
          </p:nvPr>
        </p:nvGraphicFramePr>
        <p:xfrm>
          <a:off x="6851650" y="3335338"/>
          <a:ext cx="5364163" cy="876300"/>
        </p:xfrm>
        <a:graphic>
          <a:graphicData uri="http://schemas.openxmlformats.org/presentationml/2006/ole">
            <mc:AlternateContent xmlns:mc="http://schemas.openxmlformats.org/markup-compatibility/2006">
              <mc:Choice xmlns:v="urn:schemas-microsoft-com:vml" Requires="v">
                <p:oleObj spid="_x0000_s359532" name="Equation" r:id="rId18" imgW="1460160" imgH="241200" progId="Equation.DSMT4">
                  <p:embed/>
                </p:oleObj>
              </mc:Choice>
              <mc:Fallback>
                <p:oleObj name="Equation" r:id="rId18" imgW="1460160" imgH="241200" progId="Equation.DSMT4">
                  <p:embed/>
                  <p:pic>
                    <p:nvPicPr>
                      <p:cNvPr id="0" name=""/>
                      <p:cNvPicPr>
                        <a:picLocks noChangeAspect="1" noChangeArrowheads="1"/>
                      </p:cNvPicPr>
                      <p:nvPr/>
                    </p:nvPicPr>
                    <p:blipFill>
                      <a:blip r:embed="rId19"/>
                      <a:srcRect/>
                      <a:stretch>
                        <a:fillRect/>
                      </a:stretch>
                    </p:blipFill>
                    <p:spPr bwMode="auto">
                      <a:xfrm>
                        <a:off x="6851650" y="3335338"/>
                        <a:ext cx="5364163" cy="876300"/>
                      </a:xfrm>
                      <a:prstGeom prst="rect">
                        <a:avLst/>
                      </a:prstGeom>
                      <a:no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285364892"/>
              </p:ext>
            </p:extLst>
          </p:nvPr>
        </p:nvGraphicFramePr>
        <p:xfrm>
          <a:off x="7921625" y="4366129"/>
          <a:ext cx="4270375" cy="766762"/>
        </p:xfrm>
        <a:graphic>
          <a:graphicData uri="http://schemas.openxmlformats.org/presentationml/2006/ole">
            <mc:AlternateContent xmlns:mc="http://schemas.openxmlformats.org/markup-compatibility/2006">
              <mc:Choice xmlns:v="urn:schemas-microsoft-com:vml" Requires="v">
                <p:oleObj spid="_x0000_s359533" name="Equation" r:id="rId20" imgW="1130040" imgH="203040" progId="Equation.DSMT4">
                  <p:embed/>
                </p:oleObj>
              </mc:Choice>
              <mc:Fallback>
                <p:oleObj name="Equation" r:id="rId20" imgW="1130040" imgH="203040" progId="Equation.DSMT4">
                  <p:embed/>
                  <p:pic>
                    <p:nvPicPr>
                      <p:cNvPr id="0" name=""/>
                      <p:cNvPicPr/>
                      <p:nvPr/>
                    </p:nvPicPr>
                    <p:blipFill>
                      <a:blip r:embed="rId21"/>
                      <a:stretch>
                        <a:fillRect/>
                      </a:stretch>
                    </p:blipFill>
                    <p:spPr>
                      <a:xfrm>
                        <a:off x="7921625" y="4366129"/>
                        <a:ext cx="4270375" cy="766762"/>
                      </a:xfrm>
                      <a:prstGeom prst="rect">
                        <a:avLst/>
                      </a:prstGeom>
                      <a:ln>
                        <a:no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06674919"/>
              </p:ext>
            </p:extLst>
          </p:nvPr>
        </p:nvGraphicFramePr>
        <p:xfrm>
          <a:off x="6488112" y="5035512"/>
          <a:ext cx="5703888" cy="1354137"/>
        </p:xfrm>
        <a:graphic>
          <a:graphicData uri="http://schemas.openxmlformats.org/presentationml/2006/ole">
            <mc:AlternateContent xmlns:mc="http://schemas.openxmlformats.org/markup-compatibility/2006">
              <mc:Choice xmlns:v="urn:schemas-microsoft-com:vml" Requires="v">
                <p:oleObj spid="_x0000_s359534" name="Equation" r:id="rId22" imgW="1765080" imgH="419040" progId="Equation.DSMT4">
                  <p:embed/>
                </p:oleObj>
              </mc:Choice>
              <mc:Fallback>
                <p:oleObj name="Equation" r:id="rId22" imgW="1765080" imgH="419040" progId="Equation.DSMT4">
                  <p:embed/>
                  <p:pic>
                    <p:nvPicPr>
                      <p:cNvPr id="0" name=""/>
                      <p:cNvPicPr/>
                      <p:nvPr/>
                    </p:nvPicPr>
                    <p:blipFill>
                      <a:blip r:embed="rId23"/>
                      <a:stretch>
                        <a:fillRect/>
                      </a:stretch>
                    </p:blipFill>
                    <p:spPr>
                      <a:xfrm>
                        <a:off x="6488112" y="5035512"/>
                        <a:ext cx="5703888" cy="1354137"/>
                      </a:xfrm>
                      <a:prstGeom prst="rect">
                        <a:avLst/>
                      </a:prstGeom>
                      <a:ln>
                        <a:noFill/>
                      </a:ln>
                    </p:spPr>
                  </p:pic>
                </p:oleObj>
              </mc:Fallback>
            </mc:AlternateContent>
          </a:graphicData>
        </a:graphic>
      </p:graphicFrame>
    </p:spTree>
    <p:extLst>
      <p:ext uri="{BB962C8B-B14F-4D97-AF65-F5344CB8AC3E}">
        <p14:creationId xmlns:p14="http://schemas.microsoft.com/office/powerpoint/2010/main" val="30280739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1" y="0"/>
            <a:ext cx="10515600" cy="1204332"/>
          </a:xfrm>
        </p:spPr>
        <p:txBody>
          <a:bodyPr>
            <a:normAutofit fontScale="90000"/>
          </a:bodyPr>
          <a:lstStyle/>
          <a:p>
            <a:pPr algn="ctr"/>
            <a:r>
              <a:rPr lang="en-US" b="1" u="sng" dirty="0" smtClean="0"/>
              <a:t>Dual Quantities For Electric (J) and magnetic (M) Current Sources</a:t>
            </a:r>
            <a:endParaRPr lang="en-US"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53</a:t>
            </a:fld>
            <a:endParaRPr lang="en-GB"/>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2"/>
          <p:cNvSpPr>
            <a:spLocks noChangeArrowheads="1"/>
          </p:cNvSpPr>
          <p:nvPr/>
        </p:nvSpPr>
        <p:spPr bwMode="auto">
          <a:xfrm>
            <a:off x="401444" y="2051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Object 2"/>
          <p:cNvGraphicFramePr>
            <a:graphicFrameLocks noChangeAspect="1"/>
          </p:cNvGraphicFramePr>
          <p:nvPr>
            <p:extLst>
              <p:ext uri="{D42A27DB-BD31-4B8C-83A1-F6EECF244321}">
                <p14:modId xmlns:p14="http://schemas.microsoft.com/office/powerpoint/2010/main" val="1516294497"/>
              </p:ext>
            </p:extLst>
          </p:nvPr>
        </p:nvGraphicFramePr>
        <p:xfrm>
          <a:off x="3714749" y="1331913"/>
          <a:ext cx="5295435" cy="5265852"/>
        </p:xfrm>
        <a:graphic>
          <a:graphicData uri="http://schemas.openxmlformats.org/presentationml/2006/ole">
            <mc:AlternateContent xmlns:mc="http://schemas.openxmlformats.org/markup-compatibility/2006">
              <mc:Choice xmlns:v="urn:schemas-microsoft-com:vml" Requires="v">
                <p:oleObj spid="_x0000_s361483" name="Equation" r:id="rId4" imgW="2273040" imgH="2260440" progId="Equation.DSMT4">
                  <p:embed/>
                </p:oleObj>
              </mc:Choice>
              <mc:Fallback>
                <p:oleObj name="Equation" r:id="rId4" imgW="2273040" imgH="2260440" progId="Equation.DSMT4">
                  <p:embed/>
                  <p:pic>
                    <p:nvPicPr>
                      <p:cNvPr id="0" name=""/>
                      <p:cNvPicPr/>
                      <p:nvPr/>
                    </p:nvPicPr>
                    <p:blipFill>
                      <a:blip r:embed="rId5"/>
                      <a:stretch>
                        <a:fillRect/>
                      </a:stretch>
                    </p:blipFill>
                    <p:spPr>
                      <a:xfrm>
                        <a:off x="3714749" y="1331913"/>
                        <a:ext cx="5295435" cy="5265852"/>
                      </a:xfrm>
                      <a:prstGeom prst="rect">
                        <a:avLst/>
                      </a:prstGeom>
                    </p:spPr>
                  </p:pic>
                </p:oleObj>
              </mc:Fallback>
            </mc:AlternateContent>
          </a:graphicData>
        </a:graphic>
      </p:graphicFrame>
    </p:spTree>
    <p:extLst>
      <p:ext uri="{BB962C8B-B14F-4D97-AF65-F5344CB8AC3E}">
        <p14:creationId xmlns:p14="http://schemas.microsoft.com/office/powerpoint/2010/main" val="4156575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1" y="0"/>
            <a:ext cx="10515600" cy="646771"/>
          </a:xfrm>
        </p:spPr>
        <p:txBody>
          <a:bodyPr>
            <a:normAutofit fontScale="90000"/>
          </a:bodyPr>
          <a:lstStyle/>
          <a:p>
            <a:pPr algn="ctr"/>
            <a:r>
              <a:rPr lang="en-US" b="1" u="sng" dirty="0" smtClean="0"/>
              <a:t>Radiated Power</a:t>
            </a:r>
            <a:endParaRPr lang="en-US"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54</a:t>
            </a:fld>
            <a:endParaRPr lang="en-GB"/>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704598964"/>
              </p:ext>
            </p:extLst>
          </p:nvPr>
        </p:nvGraphicFramePr>
        <p:xfrm>
          <a:off x="0" y="713678"/>
          <a:ext cx="12231153" cy="966217"/>
        </p:xfrm>
        <a:graphic>
          <a:graphicData uri="http://schemas.openxmlformats.org/presentationml/2006/ole">
            <mc:AlternateContent xmlns:mc="http://schemas.openxmlformats.org/markup-compatibility/2006">
              <mc:Choice xmlns:v="urn:schemas-microsoft-com:vml" Requires="v">
                <p:oleObj spid="_x0000_s364598" name="Equation" r:id="rId4" imgW="5181480" imgH="406080" progId="Equation.DSMT4">
                  <p:embed/>
                </p:oleObj>
              </mc:Choice>
              <mc:Fallback>
                <p:oleObj name="Equation" r:id="rId4" imgW="5181480" imgH="406080" progId="Equation.DSMT4">
                  <p:embed/>
                  <p:pic>
                    <p:nvPicPr>
                      <p:cNvPr id="0" name="Object 1"/>
                      <p:cNvPicPr>
                        <a:picLocks noChangeAspect="1" noChangeArrowheads="1"/>
                      </p:cNvPicPr>
                      <p:nvPr/>
                    </p:nvPicPr>
                    <p:blipFill>
                      <a:blip r:embed="rId5"/>
                      <a:srcRect/>
                      <a:stretch>
                        <a:fillRect/>
                      </a:stretch>
                    </p:blipFill>
                    <p:spPr bwMode="auto">
                      <a:xfrm>
                        <a:off x="0" y="713678"/>
                        <a:ext cx="12231153" cy="966217"/>
                      </a:xfrm>
                      <a:prstGeom prst="rect">
                        <a:avLst/>
                      </a:prstGeom>
                      <a:noFill/>
                    </p:spPr>
                  </p:pic>
                </p:oleObj>
              </mc:Fallback>
            </mc:AlternateContent>
          </a:graphicData>
        </a:graphic>
      </p:graphicFrame>
      <p:sp>
        <p:nvSpPr>
          <p:cNvPr id="10" name="Rectangle 4"/>
          <p:cNvSpPr>
            <a:spLocks noChangeArrowheads="1"/>
          </p:cNvSpPr>
          <p:nvPr/>
        </p:nvSpPr>
        <p:spPr bwMode="auto">
          <a:xfrm>
            <a:off x="178420" y="18734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Object 10"/>
          <p:cNvGraphicFramePr>
            <a:graphicFrameLocks noChangeAspect="1"/>
          </p:cNvGraphicFramePr>
          <p:nvPr>
            <p:extLst>
              <p:ext uri="{D42A27DB-BD31-4B8C-83A1-F6EECF244321}">
                <p14:modId xmlns:p14="http://schemas.microsoft.com/office/powerpoint/2010/main" val="4184874436"/>
              </p:ext>
            </p:extLst>
          </p:nvPr>
        </p:nvGraphicFramePr>
        <p:xfrm>
          <a:off x="2069480" y="1605428"/>
          <a:ext cx="7423150" cy="1382712"/>
        </p:xfrm>
        <a:graphic>
          <a:graphicData uri="http://schemas.openxmlformats.org/presentationml/2006/ole">
            <mc:AlternateContent xmlns:mc="http://schemas.openxmlformats.org/markup-compatibility/2006">
              <mc:Choice xmlns:v="urn:schemas-microsoft-com:vml" Requires="v">
                <p:oleObj spid="_x0000_s364599" name="Equation" r:id="rId6" imgW="3022560" imgH="558720" progId="Equation.DSMT4">
                  <p:embed/>
                </p:oleObj>
              </mc:Choice>
              <mc:Fallback>
                <p:oleObj name="Equation" r:id="rId6" imgW="3022560" imgH="558720" progId="Equation.DSMT4">
                  <p:embed/>
                  <p:pic>
                    <p:nvPicPr>
                      <p:cNvPr id="0" name="Object 3"/>
                      <p:cNvPicPr>
                        <a:picLocks noChangeAspect="1" noChangeArrowheads="1"/>
                      </p:cNvPicPr>
                      <p:nvPr/>
                    </p:nvPicPr>
                    <p:blipFill>
                      <a:blip r:embed="rId7"/>
                      <a:srcRect/>
                      <a:stretch>
                        <a:fillRect/>
                      </a:stretch>
                    </p:blipFill>
                    <p:spPr bwMode="auto">
                      <a:xfrm>
                        <a:off x="2069480" y="1605428"/>
                        <a:ext cx="7423150" cy="1382712"/>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7884469"/>
              </p:ext>
            </p:extLst>
          </p:nvPr>
        </p:nvGraphicFramePr>
        <p:xfrm>
          <a:off x="1931988" y="2765425"/>
          <a:ext cx="6215062" cy="1338263"/>
        </p:xfrm>
        <a:graphic>
          <a:graphicData uri="http://schemas.openxmlformats.org/presentationml/2006/ole">
            <mc:AlternateContent xmlns:mc="http://schemas.openxmlformats.org/markup-compatibility/2006">
              <mc:Choice xmlns:v="urn:schemas-microsoft-com:vml" Requires="v">
                <p:oleObj spid="_x0000_s364600" name="Equation" r:id="rId8" imgW="2171520" imgH="469800" progId="Equation.DSMT4">
                  <p:embed/>
                </p:oleObj>
              </mc:Choice>
              <mc:Fallback>
                <p:oleObj name="Equation" r:id="rId8" imgW="2171520" imgH="469800" progId="Equation.DSMT4">
                  <p:embed/>
                  <p:pic>
                    <p:nvPicPr>
                      <p:cNvPr id="0" name="Object 7"/>
                      <p:cNvPicPr>
                        <a:picLocks noChangeAspect="1" noChangeArrowheads="1"/>
                      </p:cNvPicPr>
                      <p:nvPr/>
                    </p:nvPicPr>
                    <p:blipFill>
                      <a:blip r:embed="rId9"/>
                      <a:srcRect/>
                      <a:stretch>
                        <a:fillRect/>
                      </a:stretch>
                    </p:blipFill>
                    <p:spPr bwMode="auto">
                      <a:xfrm>
                        <a:off x="1931988" y="2765425"/>
                        <a:ext cx="6215062" cy="1338263"/>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75024023"/>
              </p:ext>
            </p:extLst>
          </p:nvPr>
        </p:nvGraphicFramePr>
        <p:xfrm>
          <a:off x="2007839" y="4147596"/>
          <a:ext cx="3744913" cy="1341437"/>
        </p:xfrm>
        <a:graphic>
          <a:graphicData uri="http://schemas.openxmlformats.org/presentationml/2006/ole">
            <mc:AlternateContent xmlns:mc="http://schemas.openxmlformats.org/markup-compatibility/2006">
              <mc:Choice xmlns:v="urn:schemas-microsoft-com:vml" Requires="v">
                <p:oleObj spid="_x0000_s364601" name="Equation" r:id="rId10" imgW="1485720" imgH="533160" progId="Equation.DSMT4">
                  <p:embed/>
                </p:oleObj>
              </mc:Choice>
              <mc:Fallback>
                <p:oleObj name="Equation" r:id="rId10" imgW="1485720" imgH="533160" progId="Equation.DSMT4">
                  <p:embed/>
                  <p:pic>
                    <p:nvPicPr>
                      <p:cNvPr id="0" name="Object 12"/>
                      <p:cNvPicPr>
                        <a:picLocks noChangeAspect="1" noChangeArrowheads="1"/>
                      </p:cNvPicPr>
                      <p:nvPr/>
                    </p:nvPicPr>
                    <p:blipFill>
                      <a:blip r:embed="rId11"/>
                      <a:srcRect/>
                      <a:stretch>
                        <a:fillRect/>
                      </a:stretch>
                    </p:blipFill>
                    <p:spPr bwMode="auto">
                      <a:xfrm>
                        <a:off x="2007839" y="4147596"/>
                        <a:ext cx="3744913" cy="1341437"/>
                      </a:xfrm>
                      <a:prstGeom prst="rect">
                        <a:avLst/>
                      </a:prstGeom>
                      <a:noFill/>
                    </p:spPr>
                  </p:pic>
                </p:oleObj>
              </mc:Fallback>
            </mc:AlternateContent>
          </a:graphicData>
        </a:graphic>
      </p:graphicFrame>
    </p:spTree>
    <p:extLst>
      <p:ext uri="{BB962C8B-B14F-4D97-AF65-F5344CB8AC3E}">
        <p14:creationId xmlns:p14="http://schemas.microsoft.com/office/powerpoint/2010/main" val="6573761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1" y="156118"/>
            <a:ext cx="11508349" cy="646771"/>
          </a:xfrm>
        </p:spPr>
        <p:txBody>
          <a:bodyPr>
            <a:normAutofit fontScale="90000"/>
          </a:bodyPr>
          <a:lstStyle/>
          <a:p>
            <a:r>
              <a:rPr lang="en-US" b="1" u="sng" dirty="0" smtClean="0"/>
              <a:t>Considerations about far and near zones using powers</a:t>
            </a:r>
            <a:endParaRPr lang="en-US"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55</a:t>
            </a:fld>
            <a:endParaRPr lang="en-GB"/>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4"/>
          <p:cNvSpPr>
            <a:spLocks noChangeArrowheads="1"/>
          </p:cNvSpPr>
          <p:nvPr/>
        </p:nvSpPr>
        <p:spPr bwMode="auto">
          <a:xfrm>
            <a:off x="178420" y="18734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2314390552"/>
              </p:ext>
            </p:extLst>
          </p:nvPr>
        </p:nvGraphicFramePr>
        <p:xfrm>
          <a:off x="3633788" y="1182688"/>
          <a:ext cx="5119687" cy="1293812"/>
        </p:xfrm>
        <a:graphic>
          <a:graphicData uri="http://schemas.openxmlformats.org/presentationml/2006/ole">
            <mc:AlternateContent xmlns:mc="http://schemas.openxmlformats.org/markup-compatibility/2006">
              <mc:Choice xmlns:v="urn:schemas-microsoft-com:vml" Requires="v">
                <p:oleObj spid="_x0000_s368660" name="Equation" r:id="rId4" imgW="1854000" imgH="469800" progId="Equation.DSMT4">
                  <p:embed/>
                </p:oleObj>
              </mc:Choice>
              <mc:Fallback>
                <p:oleObj name="Equation" r:id="rId4" imgW="1854000" imgH="469800" progId="Equation.DSMT4">
                  <p:embed/>
                  <p:pic>
                    <p:nvPicPr>
                      <p:cNvPr id="0" name="Object 1"/>
                      <p:cNvPicPr>
                        <a:picLocks noChangeAspect="1" noChangeArrowheads="1"/>
                      </p:cNvPicPr>
                      <p:nvPr/>
                    </p:nvPicPr>
                    <p:blipFill>
                      <a:blip r:embed="rId5"/>
                      <a:srcRect/>
                      <a:stretch>
                        <a:fillRect/>
                      </a:stretch>
                    </p:blipFill>
                    <p:spPr bwMode="auto">
                      <a:xfrm>
                        <a:off x="3633788" y="1182688"/>
                        <a:ext cx="5119687" cy="1293812"/>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51222592"/>
              </p:ext>
            </p:extLst>
          </p:nvPr>
        </p:nvGraphicFramePr>
        <p:xfrm>
          <a:off x="3514454" y="2893394"/>
          <a:ext cx="6633155" cy="2944662"/>
        </p:xfrm>
        <a:graphic>
          <a:graphicData uri="http://schemas.openxmlformats.org/presentationml/2006/ole">
            <mc:AlternateContent xmlns:mc="http://schemas.openxmlformats.org/markup-compatibility/2006">
              <mc:Choice xmlns:v="urn:schemas-microsoft-com:vml" Requires="v">
                <p:oleObj spid="_x0000_s368661" name="Equation" r:id="rId6" imgW="2158920" imgH="965160" progId="Equation.DSMT4">
                  <p:embed/>
                </p:oleObj>
              </mc:Choice>
              <mc:Fallback>
                <p:oleObj name="Equation" r:id="rId6" imgW="2158920" imgH="965160" progId="Equation.DSMT4">
                  <p:embed/>
                  <p:pic>
                    <p:nvPicPr>
                      <p:cNvPr id="0" name="Object 4"/>
                      <p:cNvPicPr>
                        <a:picLocks noChangeAspect="1" noChangeArrowheads="1"/>
                      </p:cNvPicPr>
                      <p:nvPr/>
                    </p:nvPicPr>
                    <p:blipFill>
                      <a:blip r:embed="rId7"/>
                      <a:srcRect/>
                      <a:stretch>
                        <a:fillRect/>
                      </a:stretch>
                    </p:blipFill>
                    <p:spPr bwMode="auto">
                      <a:xfrm>
                        <a:off x="3514454" y="2893394"/>
                        <a:ext cx="6633155" cy="2944662"/>
                      </a:xfrm>
                      <a:prstGeom prst="rect">
                        <a:avLst/>
                      </a:prstGeom>
                      <a:noFill/>
                      <a:ln>
                        <a:solidFill>
                          <a:srgbClr val="FF0000"/>
                        </a:solidFill>
                      </a:ln>
                    </p:spPr>
                  </p:pic>
                </p:oleObj>
              </mc:Fallback>
            </mc:AlternateContent>
          </a:graphicData>
        </a:graphic>
      </p:graphicFrame>
    </p:spTree>
    <p:extLst>
      <p:ext uri="{BB962C8B-B14F-4D97-AF65-F5344CB8AC3E}">
        <p14:creationId xmlns:p14="http://schemas.microsoft.com/office/powerpoint/2010/main" val="30843812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1" y="0"/>
            <a:ext cx="10515600" cy="646771"/>
          </a:xfrm>
        </p:spPr>
        <p:txBody>
          <a:bodyPr>
            <a:normAutofit fontScale="90000"/>
          </a:bodyPr>
          <a:lstStyle/>
          <a:p>
            <a:pPr algn="ctr"/>
            <a:r>
              <a:rPr lang="en-US" b="1" u="sng" dirty="0" smtClean="0"/>
              <a:t>ANNEXA</a:t>
            </a:r>
            <a:endParaRPr lang="en-US" b="1" u="sng" dirty="0"/>
          </a:p>
        </p:txBody>
      </p:sp>
      <p:sp>
        <p:nvSpPr>
          <p:cNvPr id="4" name="Slide Number Placeholder 3"/>
          <p:cNvSpPr>
            <a:spLocks noGrp="1"/>
          </p:cNvSpPr>
          <p:nvPr>
            <p:ph type="sldNum" sz="quarter" idx="12"/>
          </p:nvPr>
        </p:nvSpPr>
        <p:spPr/>
        <p:txBody>
          <a:bodyPr/>
          <a:lstStyle/>
          <a:p>
            <a:fld id="{B998089E-188E-4960-BC0E-6E185190208D}" type="slidenum">
              <a:rPr lang="en-GB" smtClean="0"/>
              <a:pPr/>
              <a:t>56</a:t>
            </a:fld>
            <a:endParaRPr lang="en-GB"/>
          </a:p>
        </p:txBody>
      </p:sp>
      <p:sp>
        <p:nvSpPr>
          <p:cNvPr id="14"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4"/>
          <p:cNvSpPr>
            <a:spLocks noChangeArrowheads="1"/>
          </p:cNvSpPr>
          <p:nvPr/>
        </p:nvSpPr>
        <p:spPr bwMode="auto">
          <a:xfrm>
            <a:off x="178420" y="18734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2300070478"/>
              </p:ext>
            </p:extLst>
          </p:nvPr>
        </p:nvGraphicFramePr>
        <p:xfrm>
          <a:off x="3746810" y="691374"/>
          <a:ext cx="5024350" cy="5988205"/>
        </p:xfrm>
        <a:graphic>
          <a:graphicData uri="http://schemas.openxmlformats.org/presentationml/2006/ole">
            <mc:AlternateContent xmlns:mc="http://schemas.openxmlformats.org/markup-compatibility/2006">
              <mc:Choice xmlns:v="urn:schemas-microsoft-com:vml" Requires="v">
                <p:oleObj spid="_x0000_s366603" name="Equation" r:id="rId4" imgW="5054600" imgH="6019800" progId="Equation.DSMT4">
                  <p:embed/>
                </p:oleObj>
              </mc:Choice>
              <mc:Fallback>
                <p:oleObj name="Equation" r:id="rId4" imgW="5054600" imgH="6019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810" y="691374"/>
                        <a:ext cx="5024350" cy="5988205"/>
                      </a:xfrm>
                      <a:prstGeom prst="rect">
                        <a:avLst/>
                      </a:prstGeom>
                      <a:noFill/>
                    </p:spPr>
                  </p:pic>
                </p:oleObj>
              </mc:Fallback>
            </mc:AlternateContent>
          </a:graphicData>
        </a:graphic>
      </p:graphicFrame>
    </p:spTree>
    <p:extLst>
      <p:ext uri="{BB962C8B-B14F-4D97-AF65-F5344CB8AC3E}">
        <p14:creationId xmlns:p14="http://schemas.microsoft.com/office/powerpoint/2010/main" val="3615963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5.jpg"/>
          <p:cNvPicPr>
            <a:picLocks noGrp="1" noChangeAspect="1"/>
          </p:cNvPicPr>
          <p:nvPr>
            <p:ph idx="1"/>
          </p:nvPr>
        </p:nvPicPr>
        <p:blipFill>
          <a:blip r:embed="rId4" cstate="print"/>
          <a:stretch>
            <a:fillRect/>
          </a:stretch>
        </p:blipFill>
        <p:spPr>
          <a:xfrm>
            <a:off x="1704754" y="1553873"/>
            <a:ext cx="4783315" cy="4336565"/>
          </a:xfrm>
        </p:spPr>
      </p:pic>
      <p:sp>
        <p:nvSpPr>
          <p:cNvPr id="5" name="Date Placeholder 4"/>
          <p:cNvSpPr>
            <a:spLocks noGrp="1"/>
          </p:cNvSpPr>
          <p:nvPr>
            <p:ph type="dt" sz="half" idx="10"/>
          </p:nvPr>
        </p:nvSpPr>
        <p:spPr/>
        <p:txBody>
          <a:bodyPr/>
          <a:lstStyle/>
          <a:p>
            <a:r>
              <a:rPr lang="en-US" smtClean="0"/>
              <a:t>Revision 1.1</a:t>
            </a:r>
            <a:br>
              <a:rPr lang="en-US" smtClean="0"/>
            </a:br>
            <a:fld id="{C96882AD-481A-48CE-9DBA-96AECD80B7DF}" type="datetime4">
              <a:rPr lang="en-US" smtClean="0"/>
              <a:pPr/>
              <a:t>March 7, 2018</a:t>
            </a:fld>
            <a:endParaRPr lang="en-US"/>
          </a:p>
        </p:txBody>
      </p:sp>
      <p:sp>
        <p:nvSpPr>
          <p:cNvPr id="4" name="Footer Placeholder 3"/>
          <p:cNvSpPr>
            <a:spLocks noGrp="1"/>
          </p:cNvSpPr>
          <p:nvPr>
            <p:ph type="ftr" sz="quarter" idx="11"/>
          </p:nvPr>
        </p:nvSpPr>
        <p:spPr/>
        <p:txBody>
          <a:bodyPr/>
          <a:lstStyle/>
          <a:p>
            <a:r>
              <a:rPr lang="en-US" smtClean="0"/>
              <a:t>LW Technology (Cover, Appendix).PPT - </a:t>
            </a:r>
            <a:fld id="{3636E803-BFF2-4204-80E8-36BC49F98A4F}" type="slidenum">
              <a:rPr lang="en-US" smtClean="0"/>
              <a:pPr/>
              <a:t>6</a:t>
            </a:fld>
            <a:endParaRPr lang="en-US" smtClean="0"/>
          </a:p>
          <a:p>
            <a:r>
              <a:rPr lang="en-US" smtClean="0"/>
              <a:t>© Copyright 1999, Agilent Technologies</a:t>
            </a:r>
            <a:endParaRPr lang="en-US"/>
          </a:p>
        </p:txBody>
      </p:sp>
      <p:pic>
        <p:nvPicPr>
          <p:cNvPr id="7" name="Content Placeholder 5" descr="fig6.jpg"/>
          <p:cNvPicPr>
            <a:picLocks noChangeAspect="1"/>
          </p:cNvPicPr>
          <p:nvPr/>
        </p:nvPicPr>
        <p:blipFill>
          <a:blip r:embed="rId5" cstate="print"/>
          <a:stretch>
            <a:fillRect/>
          </a:stretch>
        </p:blipFill>
        <p:spPr>
          <a:xfrm>
            <a:off x="6631422" y="1170800"/>
            <a:ext cx="3796461" cy="3783973"/>
          </a:xfrm>
          <a:prstGeom prst="rect">
            <a:avLst/>
          </a:prstGeom>
        </p:spPr>
      </p:pic>
      <p:graphicFrame>
        <p:nvGraphicFramePr>
          <p:cNvPr id="390146" name="Object 2"/>
          <p:cNvGraphicFramePr>
            <a:graphicFrameLocks noChangeAspect="1"/>
          </p:cNvGraphicFramePr>
          <p:nvPr/>
        </p:nvGraphicFramePr>
        <p:xfrm>
          <a:off x="6942509" y="5050464"/>
          <a:ext cx="1409179" cy="1254716"/>
        </p:xfrm>
        <a:graphic>
          <a:graphicData uri="http://schemas.openxmlformats.org/presentationml/2006/ole">
            <mc:AlternateContent xmlns:mc="http://schemas.openxmlformats.org/markup-compatibility/2006">
              <mc:Choice xmlns:v="urn:schemas-microsoft-com:vml" Requires="v">
                <p:oleObj spid="_x0000_s329770" name="Equation" r:id="rId6" imgW="698400" imgH="622080" progId="Equation.DSMT4">
                  <p:embed/>
                </p:oleObj>
              </mc:Choice>
              <mc:Fallback>
                <p:oleObj name="Equation" r:id="rId6" imgW="698400" imgH="622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2509" y="5050464"/>
                        <a:ext cx="1409179" cy="1254716"/>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0147" name="Object 3"/>
          <p:cNvGraphicFramePr>
            <a:graphicFrameLocks noChangeAspect="1"/>
          </p:cNvGraphicFramePr>
          <p:nvPr/>
        </p:nvGraphicFramePr>
        <p:xfrm>
          <a:off x="8805790" y="4884923"/>
          <a:ext cx="1611959" cy="1590306"/>
        </p:xfrm>
        <a:graphic>
          <a:graphicData uri="http://schemas.openxmlformats.org/presentationml/2006/ole">
            <mc:AlternateContent xmlns:mc="http://schemas.openxmlformats.org/markup-compatibility/2006">
              <mc:Choice xmlns:v="urn:schemas-microsoft-com:vml" Requires="v">
                <p:oleObj spid="_x0000_s329771" name="Equation" r:id="rId8" imgW="927000" imgH="914400" progId="Equation.DSMT4">
                  <p:embed/>
                </p:oleObj>
              </mc:Choice>
              <mc:Fallback>
                <p:oleObj name="Equation" r:id="rId8" imgW="927000" imgH="914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5790" y="4884923"/>
                        <a:ext cx="1611959" cy="1590306"/>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a:xfrm>
            <a:off x="1230269" y="33417"/>
            <a:ext cx="10515600" cy="1325563"/>
          </a:xfrm>
        </p:spPr>
        <p:txBody>
          <a:bodyPr/>
          <a:lstStyle/>
          <a:p>
            <a:pPr algn="ctr"/>
            <a:r>
              <a:rPr lang="en-GB" b="1" u="sng" dirty="0" smtClean="0"/>
              <a:t>Cylindrical coordinates system</a:t>
            </a:r>
            <a:endParaRPr lang="en-GB" b="1" u="sng" dirty="0"/>
          </a:p>
        </p:txBody>
      </p:sp>
    </p:spTree>
    <p:extLst>
      <p:ext uri="{BB962C8B-B14F-4D97-AF65-F5344CB8AC3E}">
        <p14:creationId xmlns:p14="http://schemas.microsoft.com/office/powerpoint/2010/main" val="2917304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nvGraphicFramePr>
        <p:xfrm>
          <a:off x="3263900" y="741363"/>
          <a:ext cx="6262854" cy="1204395"/>
        </p:xfrm>
        <a:graphic>
          <a:graphicData uri="http://schemas.openxmlformats.org/presentationml/2006/ole">
            <mc:AlternateContent xmlns:mc="http://schemas.openxmlformats.org/markup-compatibility/2006">
              <mc:Choice xmlns:v="urn:schemas-microsoft-com:vml" Requires="v">
                <p:oleObj spid="_x0000_s330774" name="Equation" r:id="rId4" imgW="4292280" imgH="825480" progId="Equation.DSMT4">
                  <p:embed/>
                </p:oleObj>
              </mc:Choice>
              <mc:Fallback>
                <p:oleObj name="Equation" r:id="rId4" imgW="4292280" imgH="825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3900" y="741363"/>
                        <a:ext cx="6262854" cy="12043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descr="fig6a.jpg"/>
          <p:cNvPicPr>
            <a:picLocks noChangeAspect="1"/>
          </p:cNvPicPr>
          <p:nvPr/>
        </p:nvPicPr>
        <p:blipFill>
          <a:blip r:embed="rId6" cstate="print"/>
          <a:stretch>
            <a:fillRect/>
          </a:stretch>
        </p:blipFill>
        <p:spPr>
          <a:xfrm>
            <a:off x="5703260" y="2174137"/>
            <a:ext cx="4400550" cy="1276350"/>
          </a:xfrm>
          <a:prstGeom prst="rect">
            <a:avLst/>
          </a:prstGeom>
        </p:spPr>
      </p:pic>
      <p:pic>
        <p:nvPicPr>
          <p:cNvPr id="11" name="Picture 10" descr="fig6b.jpg"/>
          <p:cNvPicPr>
            <a:picLocks noChangeAspect="1"/>
          </p:cNvPicPr>
          <p:nvPr/>
        </p:nvPicPr>
        <p:blipFill>
          <a:blip r:embed="rId7" cstate="print"/>
          <a:stretch>
            <a:fillRect/>
          </a:stretch>
        </p:blipFill>
        <p:spPr>
          <a:xfrm>
            <a:off x="4256568" y="3461001"/>
            <a:ext cx="6564395" cy="3024859"/>
          </a:xfrm>
          <a:prstGeom prst="rect">
            <a:avLst/>
          </a:prstGeom>
        </p:spPr>
      </p:pic>
      <p:pic>
        <p:nvPicPr>
          <p:cNvPr id="13" name="Content Placeholder 12" descr="fig6.jpg"/>
          <p:cNvPicPr>
            <a:picLocks noGrp="1" noChangeAspect="1"/>
          </p:cNvPicPr>
          <p:nvPr>
            <p:ph idx="1"/>
          </p:nvPr>
        </p:nvPicPr>
        <p:blipFill>
          <a:blip r:embed="rId8" cstate="print"/>
          <a:stretch>
            <a:fillRect/>
          </a:stretch>
        </p:blipFill>
        <p:spPr>
          <a:xfrm>
            <a:off x="1677176" y="2524699"/>
            <a:ext cx="2543175" cy="3038475"/>
          </a:xfrm>
        </p:spPr>
      </p:pic>
      <p:sp>
        <p:nvSpPr>
          <p:cNvPr id="8" name="Title 2"/>
          <p:cNvSpPr>
            <a:spLocks noGrp="1"/>
          </p:cNvSpPr>
          <p:nvPr>
            <p:ph type="title"/>
          </p:nvPr>
        </p:nvSpPr>
        <p:spPr>
          <a:xfrm>
            <a:off x="1230269" y="33418"/>
            <a:ext cx="10515600" cy="697432"/>
          </a:xfrm>
        </p:spPr>
        <p:txBody>
          <a:bodyPr/>
          <a:lstStyle/>
          <a:p>
            <a:pPr algn="ctr"/>
            <a:r>
              <a:rPr lang="en-GB" b="1" u="sng" dirty="0" smtClean="0"/>
              <a:t>Example</a:t>
            </a:r>
            <a:endParaRPr lang="en-GB" b="1" u="sng" dirty="0"/>
          </a:p>
        </p:txBody>
      </p:sp>
    </p:spTree>
    <p:extLst>
      <p:ext uri="{BB962C8B-B14F-4D97-AF65-F5344CB8AC3E}">
        <p14:creationId xmlns:p14="http://schemas.microsoft.com/office/powerpoint/2010/main" val="2566582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7.jpg"/>
          <p:cNvPicPr>
            <a:picLocks noGrp="1" noChangeAspect="1"/>
          </p:cNvPicPr>
          <p:nvPr>
            <p:ph idx="1"/>
          </p:nvPr>
        </p:nvPicPr>
        <p:blipFill>
          <a:blip r:embed="rId4" cstate="print"/>
          <a:stretch>
            <a:fillRect/>
          </a:stretch>
        </p:blipFill>
        <p:spPr>
          <a:xfrm>
            <a:off x="1524000" y="1409712"/>
            <a:ext cx="4866978" cy="4650846"/>
          </a:xfrm>
        </p:spPr>
      </p:pic>
      <p:graphicFrame>
        <p:nvGraphicFramePr>
          <p:cNvPr id="7" name="Object 6"/>
          <p:cNvGraphicFramePr>
            <a:graphicFrameLocks noChangeAspect="1"/>
          </p:cNvGraphicFramePr>
          <p:nvPr/>
        </p:nvGraphicFramePr>
        <p:xfrm>
          <a:off x="7503780" y="1611312"/>
          <a:ext cx="1890473" cy="1227580"/>
        </p:xfrm>
        <a:graphic>
          <a:graphicData uri="http://schemas.openxmlformats.org/presentationml/2006/ole">
            <mc:AlternateContent xmlns:mc="http://schemas.openxmlformats.org/markup-compatibility/2006">
              <mc:Choice xmlns:v="urn:schemas-microsoft-com:vml" Requires="v">
                <p:oleObj spid="_x0000_s331818" name="Equation" r:id="rId5" imgW="977760" imgH="634680" progId="Equation.DSMT4">
                  <p:embed/>
                </p:oleObj>
              </mc:Choice>
              <mc:Fallback>
                <p:oleObj name="Equation" r:id="rId5" imgW="977760" imgH="634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3780" y="1611312"/>
                        <a:ext cx="1890473" cy="122758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7382243" y="3038845"/>
          <a:ext cx="2275664" cy="1682012"/>
        </p:xfrm>
        <a:graphic>
          <a:graphicData uri="http://schemas.openxmlformats.org/presentationml/2006/ole">
            <mc:AlternateContent xmlns:mc="http://schemas.openxmlformats.org/markup-compatibility/2006">
              <mc:Choice xmlns:v="urn:schemas-microsoft-com:vml" Requires="v">
                <p:oleObj spid="_x0000_s331819" name="Equation" r:id="rId7" imgW="1752480" imgH="1295280" progId="Equation.DSMT4">
                  <p:embed/>
                </p:oleObj>
              </mc:Choice>
              <mc:Fallback>
                <p:oleObj name="Equation" r:id="rId7" imgW="1752480" imgH="1295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2243" y="3038845"/>
                        <a:ext cx="2275664" cy="1682012"/>
                      </a:xfrm>
                      <a:prstGeom prst="rect">
                        <a:avLst/>
                      </a:prstGeom>
                      <a:noFill/>
                      <a:ln w="9525">
                        <a:solidFill>
                          <a:srgbClr val="33996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fig7a.jpg"/>
          <p:cNvPicPr>
            <a:picLocks noChangeAspect="1"/>
          </p:cNvPicPr>
          <p:nvPr/>
        </p:nvPicPr>
        <p:blipFill>
          <a:blip r:embed="rId9" cstate="print"/>
          <a:stretch>
            <a:fillRect/>
          </a:stretch>
        </p:blipFill>
        <p:spPr>
          <a:xfrm>
            <a:off x="7027290" y="4954527"/>
            <a:ext cx="4733925" cy="1295400"/>
          </a:xfrm>
          <a:prstGeom prst="rect">
            <a:avLst/>
          </a:prstGeom>
        </p:spPr>
      </p:pic>
      <p:sp>
        <p:nvSpPr>
          <p:cNvPr id="10" name="Title 2"/>
          <p:cNvSpPr txBox="1">
            <a:spLocks/>
          </p:cNvSpPr>
          <p:nvPr/>
        </p:nvSpPr>
        <p:spPr>
          <a:xfrm>
            <a:off x="1230269" y="334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smtClean="0"/>
              <a:t>Spherical coordinates system</a:t>
            </a:r>
            <a:endParaRPr lang="en-GB" b="1" u="sng" dirty="0"/>
          </a:p>
        </p:txBody>
      </p:sp>
    </p:spTree>
    <p:extLst>
      <p:ext uri="{BB962C8B-B14F-4D97-AF65-F5344CB8AC3E}">
        <p14:creationId xmlns:p14="http://schemas.microsoft.com/office/powerpoint/2010/main" val="743410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553" y="211658"/>
            <a:ext cx="3823010" cy="1138451"/>
          </a:xfrm>
        </p:spPr>
        <p:txBody>
          <a:bodyPr/>
          <a:lstStyle/>
          <a:p>
            <a:pPr algn="ctr"/>
            <a:r>
              <a:rPr lang="en-US" b="1" u="sng" dirty="0" smtClean="0"/>
              <a:t>The divergence </a:t>
            </a:r>
            <a:endParaRPr lang="ro-RO" b="1" u="sng" dirty="0"/>
          </a:p>
        </p:txBody>
      </p:sp>
      <p:graphicFrame>
        <p:nvGraphicFramePr>
          <p:cNvPr id="4" name="Object 3"/>
          <p:cNvGraphicFramePr>
            <a:graphicFrameLocks noChangeAspect="1"/>
          </p:cNvGraphicFramePr>
          <p:nvPr>
            <p:extLst>
              <p:ext uri="{D42A27DB-BD31-4B8C-83A1-F6EECF244321}">
                <p14:modId xmlns:p14="http://schemas.microsoft.com/office/powerpoint/2010/main" val="3759448759"/>
              </p:ext>
            </p:extLst>
          </p:nvPr>
        </p:nvGraphicFramePr>
        <p:xfrm>
          <a:off x="7449014" y="306490"/>
          <a:ext cx="1834723" cy="951338"/>
        </p:xfrm>
        <a:graphic>
          <a:graphicData uri="http://schemas.openxmlformats.org/presentationml/2006/ole">
            <mc:AlternateContent xmlns:mc="http://schemas.openxmlformats.org/markup-compatibility/2006">
              <mc:Choice xmlns:v="urn:schemas-microsoft-com:vml" Requires="v">
                <p:oleObj spid="_x0000_s332905" name="Equation" r:id="rId4" imgW="342720" imgH="177480" progId="Equation.DSMT4">
                  <p:embed/>
                </p:oleObj>
              </mc:Choice>
              <mc:Fallback>
                <p:oleObj name="Equation" r:id="rId4" imgW="342720" imgH="177480" progId="Equation.DSMT4">
                  <p:embed/>
                  <p:pic>
                    <p:nvPicPr>
                      <p:cNvPr id="0" name=""/>
                      <p:cNvPicPr/>
                      <p:nvPr/>
                    </p:nvPicPr>
                    <p:blipFill>
                      <a:blip r:embed="rId5"/>
                      <a:stretch>
                        <a:fillRect/>
                      </a:stretch>
                    </p:blipFill>
                    <p:spPr>
                      <a:xfrm>
                        <a:off x="7449014" y="306490"/>
                        <a:ext cx="1834723" cy="951338"/>
                      </a:xfrm>
                      <a:prstGeom prst="rect">
                        <a:avLst/>
                      </a:prstGeom>
                      <a:ln>
                        <a:solidFill>
                          <a:schemeClr val="accent1"/>
                        </a:solid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03413561"/>
              </p:ext>
            </p:extLst>
          </p:nvPr>
        </p:nvGraphicFramePr>
        <p:xfrm>
          <a:off x="2062163" y="1257300"/>
          <a:ext cx="5395912" cy="1827213"/>
        </p:xfrm>
        <a:graphic>
          <a:graphicData uri="http://schemas.openxmlformats.org/presentationml/2006/ole">
            <mc:AlternateContent xmlns:mc="http://schemas.openxmlformats.org/markup-compatibility/2006">
              <mc:Choice xmlns:v="urn:schemas-microsoft-com:vml" Requires="v">
                <p:oleObj spid="_x0000_s332906" name="Equation" r:id="rId6" imgW="1650960" imgH="558720" progId="Equation.DSMT4">
                  <p:embed/>
                </p:oleObj>
              </mc:Choice>
              <mc:Fallback>
                <p:oleObj name="Equation" r:id="rId6" imgW="1650960" imgH="558720" progId="Equation.DSMT4">
                  <p:embed/>
                  <p:pic>
                    <p:nvPicPr>
                      <p:cNvPr id="0" name=""/>
                      <p:cNvPicPr/>
                      <p:nvPr/>
                    </p:nvPicPr>
                    <p:blipFill>
                      <a:blip r:embed="rId7"/>
                      <a:stretch>
                        <a:fillRect/>
                      </a:stretch>
                    </p:blipFill>
                    <p:spPr>
                      <a:xfrm>
                        <a:off x="2062163" y="1257300"/>
                        <a:ext cx="5395912" cy="1827213"/>
                      </a:xfrm>
                      <a:prstGeom prst="rect">
                        <a:avLst/>
                      </a:prstGeom>
                      <a:ln>
                        <a:solidFill>
                          <a:schemeClr val="accent1"/>
                        </a:solid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58517673"/>
              </p:ext>
            </p:extLst>
          </p:nvPr>
        </p:nvGraphicFramePr>
        <p:xfrm>
          <a:off x="2748321" y="3354572"/>
          <a:ext cx="5618054" cy="1137037"/>
        </p:xfrm>
        <a:graphic>
          <a:graphicData uri="http://schemas.openxmlformats.org/presentationml/2006/ole">
            <mc:AlternateContent xmlns:mc="http://schemas.openxmlformats.org/markup-compatibility/2006">
              <mc:Choice xmlns:v="urn:schemas-microsoft-com:vml" Requires="v">
                <p:oleObj spid="_x0000_s332907" name="Equation" r:id="rId8" imgW="2197080" imgH="444240" progId="Equation.DSMT4">
                  <p:embed/>
                </p:oleObj>
              </mc:Choice>
              <mc:Fallback>
                <p:oleObj name="Equation" r:id="rId8" imgW="2197080" imgH="444240" progId="Equation.DSMT4">
                  <p:embed/>
                  <p:pic>
                    <p:nvPicPr>
                      <p:cNvPr id="0" name=""/>
                      <p:cNvPicPr/>
                      <p:nvPr/>
                    </p:nvPicPr>
                    <p:blipFill>
                      <a:blip r:embed="rId9"/>
                      <a:stretch>
                        <a:fillRect/>
                      </a:stretch>
                    </p:blipFill>
                    <p:spPr>
                      <a:xfrm>
                        <a:off x="2748321" y="3354572"/>
                        <a:ext cx="5618054" cy="11370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06591380"/>
              </p:ext>
            </p:extLst>
          </p:nvPr>
        </p:nvGraphicFramePr>
        <p:xfrm>
          <a:off x="2783017" y="4399328"/>
          <a:ext cx="6704848" cy="1071551"/>
        </p:xfrm>
        <a:graphic>
          <a:graphicData uri="http://schemas.openxmlformats.org/presentationml/2006/ole">
            <mc:AlternateContent xmlns:mc="http://schemas.openxmlformats.org/markup-compatibility/2006">
              <mc:Choice xmlns:v="urn:schemas-microsoft-com:vml" Requires="v">
                <p:oleObj spid="_x0000_s332908" name="Equation" r:id="rId10" imgW="2781000" imgH="444240" progId="Equation.DSMT4">
                  <p:embed/>
                </p:oleObj>
              </mc:Choice>
              <mc:Fallback>
                <p:oleObj name="Equation" r:id="rId10" imgW="2781000" imgH="444240" progId="Equation.DSMT4">
                  <p:embed/>
                  <p:pic>
                    <p:nvPicPr>
                      <p:cNvPr id="0" name=""/>
                      <p:cNvPicPr/>
                      <p:nvPr/>
                    </p:nvPicPr>
                    <p:blipFill>
                      <a:blip r:embed="rId11"/>
                      <a:stretch>
                        <a:fillRect/>
                      </a:stretch>
                    </p:blipFill>
                    <p:spPr>
                      <a:xfrm>
                        <a:off x="2783017" y="4399328"/>
                        <a:ext cx="6704848" cy="1071551"/>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65196198"/>
              </p:ext>
            </p:extLst>
          </p:nvPr>
        </p:nvGraphicFramePr>
        <p:xfrm>
          <a:off x="2783017" y="5536365"/>
          <a:ext cx="9325092" cy="1019932"/>
        </p:xfrm>
        <a:graphic>
          <a:graphicData uri="http://schemas.openxmlformats.org/presentationml/2006/ole">
            <mc:AlternateContent xmlns:mc="http://schemas.openxmlformats.org/markup-compatibility/2006">
              <mc:Choice xmlns:v="urn:schemas-microsoft-com:vml" Requires="v">
                <p:oleObj spid="_x0000_s332909" name="Equation" r:id="rId12" imgW="4063680" imgH="444240" progId="Equation.DSMT4">
                  <p:embed/>
                </p:oleObj>
              </mc:Choice>
              <mc:Fallback>
                <p:oleObj name="Equation" r:id="rId12" imgW="4063680" imgH="444240" progId="Equation.DSMT4">
                  <p:embed/>
                  <p:pic>
                    <p:nvPicPr>
                      <p:cNvPr id="0" name=""/>
                      <p:cNvPicPr/>
                      <p:nvPr/>
                    </p:nvPicPr>
                    <p:blipFill>
                      <a:blip r:embed="rId13"/>
                      <a:stretch>
                        <a:fillRect/>
                      </a:stretch>
                    </p:blipFill>
                    <p:spPr>
                      <a:xfrm>
                        <a:off x="2783017" y="5536365"/>
                        <a:ext cx="9325092" cy="1019932"/>
                      </a:xfrm>
                      <a:prstGeom prst="rect">
                        <a:avLst/>
                      </a:prstGeom>
                    </p:spPr>
                  </p:pic>
                </p:oleObj>
              </mc:Fallback>
            </mc:AlternateContent>
          </a:graphicData>
        </a:graphic>
      </p:graphicFrame>
    </p:spTree>
    <p:extLst>
      <p:ext uri="{BB962C8B-B14F-4D97-AF65-F5344CB8AC3E}">
        <p14:creationId xmlns:p14="http://schemas.microsoft.com/office/powerpoint/2010/main" val="2432899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24149</TotalTime>
  <Words>3931</Words>
  <Application>Microsoft Office PowerPoint</Application>
  <PresentationFormat>Widescreen</PresentationFormat>
  <Paragraphs>309</Paragraphs>
  <Slides>56</Slides>
  <Notes>56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56</vt:i4>
      </vt:variant>
    </vt:vector>
  </HeadingPairs>
  <TitlesOfParts>
    <vt:vector size="64" baseType="lpstr">
      <vt:lpstr>Arial</vt:lpstr>
      <vt:lpstr>Calibri</vt:lpstr>
      <vt:lpstr>Calibri Light</vt:lpstr>
      <vt:lpstr>Times New Roman</vt:lpstr>
      <vt:lpstr>Office Theme</vt:lpstr>
      <vt:lpstr>Equation</vt:lpstr>
      <vt:lpstr>CorelDRAW.Graphic.11</vt:lpstr>
      <vt:lpstr>MathType 6.0 Equation</vt:lpstr>
      <vt:lpstr>ANTENNA &amp; PROPAGATION Cap.1</vt:lpstr>
      <vt:lpstr>WE FOCUSE ON</vt:lpstr>
      <vt:lpstr>MAXWELL EQUATIONS</vt:lpstr>
      <vt:lpstr>WE FOCUSE ON</vt:lpstr>
      <vt:lpstr>Position Vector and vectorial function</vt:lpstr>
      <vt:lpstr>Cylindrical coordinates system</vt:lpstr>
      <vt:lpstr>Example</vt:lpstr>
      <vt:lpstr>PowerPoint Presentation</vt:lpstr>
      <vt:lpstr>The divergence </vt:lpstr>
      <vt:lpstr>Gauss Law </vt:lpstr>
      <vt:lpstr>Nabla operator:  </vt:lpstr>
      <vt:lpstr>EXAMPLE</vt:lpstr>
      <vt:lpstr>The curl:</vt:lpstr>
      <vt:lpstr>Stokes’ Law </vt:lpstr>
      <vt:lpstr>The gradient:</vt:lpstr>
      <vt:lpstr>Lorentz Force</vt:lpstr>
      <vt:lpstr>Differential Maxwell’s Equations   -vacuum -</vt:lpstr>
      <vt:lpstr>Maxwell’s Equations in material media</vt:lpstr>
      <vt:lpstr>Simple media = non-dispersive, linear, isotropic</vt:lpstr>
      <vt:lpstr>Integral Maxwell’s Equations</vt:lpstr>
      <vt:lpstr>Right-handed screw Rule</vt:lpstr>
      <vt:lpstr>Maxwell’s Equations in frequency domain-1</vt:lpstr>
      <vt:lpstr>Maxwell’s Equations in frequency domain</vt:lpstr>
      <vt:lpstr>Source-free media </vt:lpstr>
      <vt:lpstr>Dispersive Media</vt:lpstr>
      <vt:lpstr>Dispersive Media (2)</vt:lpstr>
      <vt:lpstr>Magnetic currents and charges</vt:lpstr>
      <vt:lpstr>Boundary Conditions</vt:lpstr>
      <vt:lpstr>The short-circuit surface</vt:lpstr>
      <vt:lpstr>Open-circuit surface</vt:lpstr>
      <vt:lpstr>Energy Flux and Energy Conservation</vt:lpstr>
      <vt:lpstr>Wave Equations Time-domain Wave Equations  - simple media-</vt:lpstr>
      <vt:lpstr>Wave Equations Frequency-domain, simple media</vt:lpstr>
      <vt:lpstr>Solving the Helmholtz equation for guided mode</vt:lpstr>
      <vt:lpstr>The vector potential A For An Electric Current Source J</vt:lpstr>
      <vt:lpstr>Equation for A</vt:lpstr>
      <vt:lpstr>The vector potential F For An Magnetic Current Source M</vt:lpstr>
      <vt:lpstr>Equation for F</vt:lpstr>
      <vt:lpstr>Electric And Magnetic Fields For Electric (J) And Magnetic (M) Current Sources</vt:lpstr>
      <vt:lpstr>Radiation Regions</vt:lpstr>
      <vt:lpstr>Near-Field Region</vt:lpstr>
      <vt:lpstr>Fresnel Region</vt:lpstr>
      <vt:lpstr>Fraunhofer Region (Far-Field region)</vt:lpstr>
      <vt:lpstr>Far-Field Radiation 4</vt:lpstr>
      <vt:lpstr>Example: Infinitesimal Dipole</vt:lpstr>
      <vt:lpstr>Example: infinitesimal dipole - 2</vt:lpstr>
      <vt:lpstr>Example: Infinitesimal dipole - 3</vt:lpstr>
      <vt:lpstr>Example: infinitesimal dipole - Magnetic Field -</vt:lpstr>
      <vt:lpstr>Example: infinitesimal dipole - Electric Field -</vt:lpstr>
      <vt:lpstr>Example: infinitesimal dipole  - Electric Field - 2</vt:lpstr>
      <vt:lpstr>Example: magnetic current source</vt:lpstr>
      <vt:lpstr>Duality Theoreme</vt:lpstr>
      <vt:lpstr>Dual Quantities For Electric (J) and magnetic (M) Current Sources</vt:lpstr>
      <vt:lpstr>Radiated Power</vt:lpstr>
      <vt:lpstr>Considerations about far and near zones using powers</vt:lpstr>
      <vt:lpstr>ANNEXA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FIBRE OPTICE</dc:title>
  <dc:creator>Irinel Casian Botez</dc:creator>
  <cp:lastModifiedBy>Irinel Casian Botez</cp:lastModifiedBy>
  <cp:revision>819</cp:revision>
  <cp:lastPrinted>2018-02-28T08:02:25Z</cp:lastPrinted>
  <dcterms:created xsi:type="dcterms:W3CDTF">2015-10-05T07:07:42Z</dcterms:created>
  <dcterms:modified xsi:type="dcterms:W3CDTF">2018-03-07T08:37:15Z</dcterms:modified>
</cp:coreProperties>
</file>